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83" r:id="rId3"/>
    <p:sldId id="284" r:id="rId4"/>
    <p:sldId id="287" r:id="rId5"/>
    <p:sldId id="285" r:id="rId6"/>
    <p:sldId id="286" r:id="rId7"/>
    <p:sldId id="288" r:id="rId8"/>
    <p:sldId id="289" r:id="rId9"/>
    <p:sldId id="290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>
      <p:cViewPr varScale="1">
        <p:scale>
          <a:sx n="104" d="100"/>
          <a:sy n="104" d="100"/>
        </p:scale>
        <p:origin x="87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F24F5-3961-4CAB-B4E8-A820D8E2FF8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56FD0-0EEA-4A38-B675-0D39ABB1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8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8235-CBD0-409A-B4F0-55BE16D6A6CA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ADCB-A2AD-498E-BD9F-97F781E8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120205"/>
            <a:ext cx="2438400" cy="1856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482405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Sudbury Youth Soccer Association</a:t>
            </a:r>
          </a:p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Coordinators Meeting</a:t>
            </a:r>
          </a:p>
          <a:p>
            <a:pPr algn="ctr"/>
            <a:r>
              <a:rPr lang="en-US" sz="2800" b="1">
                <a:solidFill>
                  <a:schemeClr val="tx2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2018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6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0" y="2358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Welcome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Opening</a:t>
            </a:r>
            <a:br>
              <a:rPr lang="en-US" dirty="0"/>
            </a:br>
            <a:r>
              <a:rPr lang="en-US" dirty="0"/>
              <a:t>Explaining the rules, the process and the data.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Reviewing the Data</a:t>
            </a:r>
            <a:br>
              <a:rPr lang="en-US" dirty="0"/>
            </a:br>
            <a:r>
              <a:rPr lang="en-US" dirty="0"/>
              <a:t>Looking at the Data, One team at a time.  Identifying the bubble players and locking them in.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Finalize Teams</a:t>
            </a:r>
            <a:br>
              <a:rPr lang="en-US" dirty="0"/>
            </a:br>
            <a:r>
              <a:rPr lang="en-US" dirty="0"/>
              <a:t>Discussing the bubble players and finalizing the teams.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Closure</a:t>
            </a:r>
            <a:br>
              <a:rPr lang="en-US" dirty="0"/>
            </a:br>
            <a:r>
              <a:rPr lang="en-US" dirty="0"/>
              <a:t>Returning the data sheets and explaining the timeline for notifying players.  No coaches will be assigned at this time.  Coaching placements will be set with Ross and the VP.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 Stages</a:t>
            </a:r>
            <a:endParaRPr lang="en-US" sz="24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1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Thank You</a:t>
            </a:r>
            <a:endParaRPr lang="en-US" sz="24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7782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76630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coach evaluations from head and assistant coaches.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Conduct two nights of evaluations.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Construct proposed fall 2016 rosters.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Hold a placement meeting. 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Evaluation Process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3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Input participating players in the official SYSA sign in sheet.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Pre-assign players with a color and number for Night 1 of evaluations.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Create groups of </a:t>
            </a:r>
            <a:r>
              <a:rPr lang="en-US" b="1" u="sng" dirty="0"/>
              <a:t>10-13 Players </a:t>
            </a:r>
            <a:r>
              <a:rPr lang="en-US" dirty="0"/>
              <a:t>and </a:t>
            </a:r>
            <a:r>
              <a:rPr lang="en-US" b="1" u="sng" dirty="0"/>
              <a:t>no more than 6 groups.</a:t>
            </a:r>
          </a:p>
          <a:p>
            <a:endParaRPr lang="en-US" b="1" u="sng" dirty="0"/>
          </a:p>
          <a:p>
            <a:r>
              <a:rPr lang="en-US" dirty="0"/>
              <a:t>Each group should be split into </a:t>
            </a:r>
            <a:r>
              <a:rPr lang="en-US" b="1" u="sng" dirty="0"/>
              <a:t>two even teams </a:t>
            </a:r>
            <a:r>
              <a:rPr lang="en-US" dirty="0"/>
              <a:t>balanced from top to bottom team and each team will wear a different color.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Evaluation Preparation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Each age group will be given </a:t>
            </a:r>
            <a:r>
              <a:rPr lang="en-US" b="1" u="sng" dirty="0"/>
              <a:t>two </a:t>
            </a:r>
            <a:r>
              <a:rPr lang="en-US" b="1" u="sng" dirty="0" err="1"/>
              <a:t>pinnie</a:t>
            </a:r>
            <a:r>
              <a:rPr lang="en-US" b="1" u="sng" dirty="0"/>
              <a:t> colors.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The numbers will range depending on the size of the age group.  E.g. 1-30 in both Red and Blue.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pinnies</a:t>
            </a:r>
            <a:r>
              <a:rPr lang="en-US" dirty="0"/>
              <a:t> </a:t>
            </a:r>
            <a:r>
              <a:rPr lang="en-US" b="1" u="sng" dirty="0"/>
              <a:t>will NOT </a:t>
            </a:r>
            <a:r>
              <a:rPr lang="en-US" dirty="0"/>
              <a:t>be shared with another age group on the same night.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It is the coordinators responsibility to return each set of </a:t>
            </a:r>
            <a:r>
              <a:rPr lang="en-US" dirty="0" err="1"/>
              <a:t>pinnies</a:t>
            </a:r>
            <a:r>
              <a:rPr lang="en-US" dirty="0"/>
              <a:t> back to your VP in numerical order.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Do not tamper or modify the </a:t>
            </a:r>
            <a:r>
              <a:rPr lang="en-US" b="1" u="sng" dirty="0" err="1"/>
              <a:t>pinnies</a:t>
            </a:r>
            <a:r>
              <a:rPr lang="en-US" b="1" u="sng" dirty="0"/>
              <a:t> in any way!!!</a:t>
            </a:r>
            <a:br>
              <a:rPr lang="en-US" b="1" u="sng" dirty="0"/>
            </a:br>
            <a:endParaRPr lang="en-US" b="1" u="sng" dirty="0"/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Pinnies</a:t>
            </a:r>
            <a:endParaRPr lang="en-US" sz="48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2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Please send Ross a complete list of your current coaches that can volunteer to evaluate other age groups with days and times.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Please recruit 2 sign in volunteers for both nights of evaluations.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You should try to recruit “herders” to walk round with each group during night one of evaluations.  These can not be current coaches.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Absolutely no coaching.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 parents are allowed on the field.</a:t>
            </a:r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Volunteers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2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Collect and set out </a:t>
            </a:r>
            <a:r>
              <a:rPr lang="en-US" dirty="0" err="1"/>
              <a:t>Pinnies</a:t>
            </a:r>
            <a:r>
              <a:rPr lang="en-US" dirty="0"/>
              <a:t>.  </a:t>
            </a:r>
            <a:r>
              <a:rPr lang="en-US" b="1" u="sng" dirty="0"/>
              <a:t>(Do not tamper or modify the </a:t>
            </a:r>
            <a:r>
              <a:rPr lang="en-US" b="1" u="sng" dirty="0" err="1"/>
              <a:t>pinnies</a:t>
            </a:r>
            <a:r>
              <a:rPr lang="en-US" b="1" u="sng" dirty="0"/>
              <a:t> in any way).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The Revs Academy staff will set up the small sided game stations.  There will be 6.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evaluators will be assigned ahead of time by Ross.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The coordinator will time </a:t>
            </a:r>
            <a:r>
              <a:rPr lang="en-US" dirty="0"/>
              <a:t>the rotations and signal when the groups move around. Every 15 minutes.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All </a:t>
            </a:r>
            <a:r>
              <a:rPr lang="en-US" dirty="0" err="1"/>
              <a:t>pinnies</a:t>
            </a:r>
            <a:r>
              <a:rPr lang="en-US" dirty="0"/>
              <a:t> must be returned to the VP, in numerical order at the end of the night.  The Revs Academy staff will lead this.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7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Evaluation Night One</a:t>
            </a:r>
            <a:b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Small Sided Games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2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Create rosters to play on the top field, middle field and bottom field.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Two teams per field (Balanced).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Identify potential bubble players that require specific answers.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Allow for on field player movement via evaluator suggestions.</a:t>
            </a:r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7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Evaluation Night Two</a:t>
            </a:r>
            <a:b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4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Larger Sized Games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8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Each evaluator will use a tablet to record the data.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have paper forms as back up.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data will be sent over to the coordinator and VP.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coordinator will copy and paste the data into the official SYSA master spreadsheet.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Proposed rosters will then be generated.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Data</a:t>
            </a:r>
            <a:endParaRPr lang="en-US" sz="24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0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Both Ross and Boys/Girls VP must be in attendance.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Coordinator should agree a time and location.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Coordinators will </a:t>
            </a:r>
            <a:r>
              <a:rPr lang="en-US" b="1" u="sng" dirty="0"/>
              <a:t>create proposed rosters </a:t>
            </a:r>
            <a:r>
              <a:rPr lang="en-US" dirty="0"/>
              <a:t>on </a:t>
            </a:r>
            <a:r>
              <a:rPr lang="en-US" b="1" u="sng" dirty="0"/>
              <a:t>official SYSA forms </a:t>
            </a:r>
            <a:r>
              <a:rPr lang="en-US" dirty="0"/>
              <a:t>and </a:t>
            </a:r>
            <a:r>
              <a:rPr lang="en-US" b="1" u="sng" dirty="0"/>
              <a:t>send it </a:t>
            </a:r>
            <a:r>
              <a:rPr lang="en-US" dirty="0"/>
              <a:t>to both Ross and Boys/Girls VP prior to the meeting.</a:t>
            </a:r>
            <a:br>
              <a:rPr lang="en-US" dirty="0"/>
            </a:br>
            <a:endParaRPr lang="en-US" dirty="0"/>
          </a:p>
          <a:p>
            <a:r>
              <a:rPr lang="en-US" dirty="0"/>
              <a:t>Each meeting will go through 4 stages.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6" name="Picture 5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838200" cy="7390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chemeClr val="bg1"/>
                </a:solidFill>
                <a:ea typeface="Calibri"/>
                <a:cs typeface="Times New Roman"/>
              </a:rPr>
              <a:t>Youth Soccer League (BAYS).  </a:t>
            </a: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br>
              <a:rPr lang="en-US" b="1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dirty="0">
              <a:ea typeface="Calibri"/>
              <a:cs typeface="Times New Roman"/>
            </a:endParaRPr>
          </a:p>
        </p:txBody>
      </p:sp>
      <p:pic>
        <p:nvPicPr>
          <p:cNvPr id="8" name="Picture 7" descr="academy_header-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929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8400" y="329625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dobe Caslon Pro Bold" pitchFamily="18" charset="0"/>
              </a:rPr>
              <a:t>Sudbury Youth Soccer Association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  <p:pic>
        <p:nvPicPr>
          <p:cNvPr id="12" name="Picture 2" descr="C:\Users\pford\Downloads\rev_Academy_PPt_horiz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7400" y="228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Placement Meeting</a:t>
            </a:r>
            <a:endParaRPr lang="en-US" sz="24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940943" cy="1292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udbury_Youth_Soccer_Logo-4Colo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402" y="146717"/>
            <a:ext cx="1078137" cy="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239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Caslon Pro Bold</vt:lpstr>
      <vt:lpstr>Arial</vt:lpstr>
      <vt:lpstr>Calibri</vt:lpstr>
      <vt:lpstr>MV Boli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Ross Duncan</cp:lastModifiedBy>
  <cp:revision>77</cp:revision>
  <dcterms:created xsi:type="dcterms:W3CDTF">2012-04-23T17:07:30Z</dcterms:created>
  <dcterms:modified xsi:type="dcterms:W3CDTF">2018-05-09T16:51:01Z</dcterms:modified>
</cp:coreProperties>
</file>