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53" r:id="rId2"/>
    <p:sldId id="386" r:id="rId3"/>
    <p:sldId id="387" r:id="rId4"/>
    <p:sldId id="389" r:id="rId5"/>
    <p:sldId id="384" r:id="rId6"/>
    <p:sldId id="412" r:id="rId7"/>
    <p:sldId id="408" r:id="rId8"/>
    <p:sldId id="411" r:id="rId9"/>
    <p:sldId id="426" r:id="rId10"/>
    <p:sldId id="393" r:id="rId11"/>
    <p:sldId id="440" r:id="rId12"/>
    <p:sldId id="428" r:id="rId13"/>
    <p:sldId id="427" r:id="rId14"/>
    <p:sldId id="429" r:id="rId15"/>
    <p:sldId id="430" r:id="rId16"/>
    <p:sldId id="431" r:id="rId17"/>
    <p:sldId id="432" r:id="rId18"/>
    <p:sldId id="438" r:id="rId19"/>
    <p:sldId id="436" r:id="rId20"/>
    <p:sldId id="462" r:id="rId21"/>
    <p:sldId id="439" r:id="rId22"/>
    <p:sldId id="441" r:id="rId23"/>
    <p:sldId id="461" r:id="rId24"/>
    <p:sldId id="452" r:id="rId25"/>
    <p:sldId id="385" r:id="rId26"/>
    <p:sldId id="457" r:id="rId27"/>
    <p:sldId id="450" r:id="rId28"/>
    <p:sldId id="458" r:id="rId29"/>
    <p:sldId id="442" r:id="rId30"/>
    <p:sldId id="443" r:id="rId31"/>
    <p:sldId id="445" r:id="rId32"/>
    <p:sldId id="460" r:id="rId33"/>
    <p:sldId id="268" r:id="rId34"/>
  </p:sldIdLst>
  <p:sldSz cx="9144000" cy="6858000" type="screen4x3"/>
  <p:notesSz cx="70770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2222"/>
    <a:srgbClr val="0066FF"/>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73" autoAdjust="0"/>
    <p:restoredTop sz="99624" autoAdjust="0"/>
  </p:normalViewPr>
  <p:slideViewPr>
    <p:cSldViewPr>
      <p:cViewPr>
        <p:scale>
          <a:sx n="100" d="100"/>
          <a:sy n="100" d="100"/>
        </p:scale>
        <p:origin x="-1472" y="-928"/>
      </p:cViewPr>
      <p:guideLst>
        <p:guide orient="horz" pos="2160"/>
        <p:guide pos="2880"/>
      </p:guideLst>
    </p:cSldViewPr>
  </p:slideViewPr>
  <p:outlineViewPr>
    <p:cViewPr>
      <p:scale>
        <a:sx n="33" d="100"/>
        <a:sy n="33" d="100"/>
      </p:scale>
      <p:origin x="29" y="767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471"/>
          </a:xfrm>
          <a:prstGeom prst="rect">
            <a:avLst/>
          </a:prstGeom>
        </p:spPr>
        <p:txBody>
          <a:bodyPr vert="horz" lIns="93973" tIns="46986" rIns="93973" bIns="46986" rtlCol="0"/>
          <a:lstStyle>
            <a:lvl1pPr algn="l">
              <a:defRPr sz="1200"/>
            </a:lvl1pPr>
          </a:lstStyle>
          <a:p>
            <a:endParaRPr lang="en-US" dirty="0"/>
          </a:p>
        </p:txBody>
      </p:sp>
      <p:sp>
        <p:nvSpPr>
          <p:cNvPr id="3" name="Date Placeholder 2"/>
          <p:cNvSpPr>
            <a:spLocks noGrp="1"/>
          </p:cNvSpPr>
          <p:nvPr>
            <p:ph type="dt" idx="1"/>
          </p:nvPr>
        </p:nvSpPr>
        <p:spPr>
          <a:xfrm>
            <a:off x="4008705" y="0"/>
            <a:ext cx="3066733" cy="468471"/>
          </a:xfrm>
          <a:prstGeom prst="rect">
            <a:avLst/>
          </a:prstGeom>
        </p:spPr>
        <p:txBody>
          <a:bodyPr vert="horz" lIns="93973" tIns="46986" rIns="93973" bIns="46986" rtlCol="0"/>
          <a:lstStyle>
            <a:lvl1pPr algn="r">
              <a:defRPr sz="1200"/>
            </a:lvl1pPr>
          </a:lstStyle>
          <a:p>
            <a:fld id="{E04F24F5-3961-4CAB-B4E8-A820D8E2FF81}" type="datetimeFigureOut">
              <a:rPr lang="en-US" smtClean="0"/>
              <a:pPr/>
              <a:t>3/29/18</a:t>
            </a:fld>
            <a:endParaRPr lang="en-US" dirty="0"/>
          </a:p>
        </p:txBody>
      </p:sp>
      <p:sp>
        <p:nvSpPr>
          <p:cNvPr id="4" name="Slide Image Placeholder 3"/>
          <p:cNvSpPr>
            <a:spLocks noGrp="1" noRot="1" noChangeAspect="1"/>
          </p:cNvSpPr>
          <p:nvPr>
            <p:ph type="sldImg" idx="2"/>
          </p:nvPr>
        </p:nvSpPr>
        <p:spPr>
          <a:xfrm>
            <a:off x="1196975" y="703263"/>
            <a:ext cx="4683125" cy="3513137"/>
          </a:xfrm>
          <a:prstGeom prst="rect">
            <a:avLst/>
          </a:prstGeom>
          <a:noFill/>
          <a:ln w="12700">
            <a:solidFill>
              <a:prstClr val="black"/>
            </a:solidFill>
          </a:ln>
        </p:spPr>
        <p:txBody>
          <a:bodyPr vert="horz" lIns="93973" tIns="46986" rIns="93973" bIns="46986" rtlCol="0" anchor="ctr"/>
          <a:lstStyle/>
          <a:p>
            <a:endParaRPr lang="en-US" dirty="0"/>
          </a:p>
        </p:txBody>
      </p:sp>
      <p:sp>
        <p:nvSpPr>
          <p:cNvPr id="5" name="Notes Placeholder 4"/>
          <p:cNvSpPr>
            <a:spLocks noGrp="1"/>
          </p:cNvSpPr>
          <p:nvPr>
            <p:ph type="body" sz="quarter" idx="3"/>
          </p:nvPr>
        </p:nvSpPr>
        <p:spPr>
          <a:xfrm>
            <a:off x="707708" y="4450477"/>
            <a:ext cx="5661660" cy="4216241"/>
          </a:xfrm>
          <a:prstGeom prst="rect">
            <a:avLst/>
          </a:prstGeom>
        </p:spPr>
        <p:txBody>
          <a:bodyPr vert="horz" lIns="93973" tIns="46986" rIns="93973" bIns="469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9328"/>
            <a:ext cx="3066733" cy="468471"/>
          </a:xfrm>
          <a:prstGeom prst="rect">
            <a:avLst/>
          </a:prstGeom>
        </p:spPr>
        <p:txBody>
          <a:bodyPr vert="horz" lIns="93973" tIns="46986" rIns="93973" bIns="46986"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9328"/>
            <a:ext cx="3066733" cy="468471"/>
          </a:xfrm>
          <a:prstGeom prst="rect">
            <a:avLst/>
          </a:prstGeom>
        </p:spPr>
        <p:txBody>
          <a:bodyPr vert="horz" lIns="93973" tIns="46986" rIns="93973" bIns="46986" rtlCol="0" anchor="b"/>
          <a:lstStyle>
            <a:lvl1pPr algn="r">
              <a:defRPr sz="1200"/>
            </a:lvl1pPr>
          </a:lstStyle>
          <a:p>
            <a:fld id="{BD856FD0-0EEA-4A38-B675-0D39ABB18C34}" type="slidenum">
              <a:rPr lang="en-US" smtClean="0"/>
              <a:pPr/>
              <a:t>‹#›</a:t>
            </a:fld>
            <a:endParaRPr lang="en-US" dirty="0"/>
          </a:p>
        </p:txBody>
      </p:sp>
    </p:spTree>
    <p:extLst>
      <p:ext uri="{BB962C8B-B14F-4D97-AF65-F5344CB8AC3E}">
        <p14:creationId xmlns:p14="http://schemas.microsoft.com/office/powerpoint/2010/main" val="724184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63530" indent="-293665">
              <a:defRPr>
                <a:solidFill>
                  <a:schemeClr val="tx1"/>
                </a:solidFill>
                <a:latin typeface="Arial" charset="0"/>
                <a:ea typeface="MS PGothic" pitchFamily="34" charset="-128"/>
              </a:defRPr>
            </a:lvl2pPr>
            <a:lvl3pPr marL="1174661" indent="-234932">
              <a:defRPr>
                <a:solidFill>
                  <a:schemeClr val="tx1"/>
                </a:solidFill>
                <a:latin typeface="Arial" charset="0"/>
                <a:ea typeface="MS PGothic" pitchFamily="34" charset="-128"/>
              </a:defRPr>
            </a:lvl3pPr>
            <a:lvl4pPr marL="1644526" indent="-234932">
              <a:defRPr>
                <a:solidFill>
                  <a:schemeClr val="tx1"/>
                </a:solidFill>
                <a:latin typeface="Arial" charset="0"/>
                <a:ea typeface="MS PGothic" pitchFamily="34" charset="-128"/>
              </a:defRPr>
            </a:lvl4pPr>
            <a:lvl5pPr marL="2114390" indent="-234932">
              <a:defRPr>
                <a:solidFill>
                  <a:schemeClr val="tx1"/>
                </a:solidFill>
                <a:latin typeface="Arial" charset="0"/>
                <a:ea typeface="MS PGothic" pitchFamily="34" charset="-128"/>
              </a:defRPr>
            </a:lvl5pPr>
            <a:lvl6pPr marL="2584254" indent="-234932" eaLnBrk="0" fontAlgn="base" hangingPunct="0">
              <a:spcBef>
                <a:spcPct val="0"/>
              </a:spcBef>
              <a:spcAft>
                <a:spcPct val="0"/>
              </a:spcAft>
              <a:defRPr>
                <a:solidFill>
                  <a:schemeClr val="tx1"/>
                </a:solidFill>
                <a:latin typeface="Arial" charset="0"/>
                <a:ea typeface="MS PGothic" pitchFamily="34" charset="-128"/>
              </a:defRPr>
            </a:lvl6pPr>
            <a:lvl7pPr marL="3054119" indent="-234932" eaLnBrk="0" fontAlgn="base" hangingPunct="0">
              <a:spcBef>
                <a:spcPct val="0"/>
              </a:spcBef>
              <a:spcAft>
                <a:spcPct val="0"/>
              </a:spcAft>
              <a:defRPr>
                <a:solidFill>
                  <a:schemeClr val="tx1"/>
                </a:solidFill>
                <a:latin typeface="Arial" charset="0"/>
                <a:ea typeface="MS PGothic" pitchFamily="34" charset="-128"/>
              </a:defRPr>
            </a:lvl7pPr>
            <a:lvl8pPr marL="3523983" indent="-234932" eaLnBrk="0" fontAlgn="base" hangingPunct="0">
              <a:spcBef>
                <a:spcPct val="0"/>
              </a:spcBef>
              <a:spcAft>
                <a:spcPct val="0"/>
              </a:spcAft>
              <a:defRPr>
                <a:solidFill>
                  <a:schemeClr val="tx1"/>
                </a:solidFill>
                <a:latin typeface="Arial" charset="0"/>
                <a:ea typeface="MS PGothic" pitchFamily="34" charset="-128"/>
              </a:defRPr>
            </a:lvl8pPr>
            <a:lvl9pPr marL="3993848" indent="-234932" eaLnBrk="0" fontAlgn="base" hangingPunct="0">
              <a:spcBef>
                <a:spcPct val="0"/>
              </a:spcBef>
              <a:spcAft>
                <a:spcPct val="0"/>
              </a:spcAft>
              <a:defRPr>
                <a:solidFill>
                  <a:schemeClr val="tx1"/>
                </a:solidFill>
                <a:latin typeface="Arial" charset="0"/>
                <a:ea typeface="MS PGothic" pitchFamily="34" charset="-128"/>
              </a:defRPr>
            </a:lvl9pPr>
          </a:lstStyle>
          <a:p>
            <a:fld id="{CB366E86-501C-401A-92A2-EC4B3F383994}" type="slidenum">
              <a:rPr lang="en-US" altLang="en-US" smtClean="0"/>
              <a:pPr/>
              <a:t>2</a:t>
            </a:fld>
            <a:endParaRPr lang="en-US" altLang="en-US" dirty="0"/>
          </a:p>
        </p:txBody>
      </p:sp>
    </p:spTree>
    <p:extLst>
      <p:ext uri="{BB962C8B-B14F-4D97-AF65-F5344CB8AC3E}">
        <p14:creationId xmlns:p14="http://schemas.microsoft.com/office/powerpoint/2010/main" val="3293294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63530" indent="-293665">
              <a:defRPr>
                <a:solidFill>
                  <a:schemeClr val="tx1"/>
                </a:solidFill>
                <a:latin typeface="Arial" charset="0"/>
                <a:ea typeface="MS PGothic" pitchFamily="34" charset="-128"/>
              </a:defRPr>
            </a:lvl2pPr>
            <a:lvl3pPr marL="1174661" indent="-234932">
              <a:defRPr>
                <a:solidFill>
                  <a:schemeClr val="tx1"/>
                </a:solidFill>
                <a:latin typeface="Arial" charset="0"/>
                <a:ea typeface="MS PGothic" pitchFamily="34" charset="-128"/>
              </a:defRPr>
            </a:lvl3pPr>
            <a:lvl4pPr marL="1644526" indent="-234932">
              <a:defRPr>
                <a:solidFill>
                  <a:schemeClr val="tx1"/>
                </a:solidFill>
                <a:latin typeface="Arial" charset="0"/>
                <a:ea typeface="MS PGothic" pitchFamily="34" charset="-128"/>
              </a:defRPr>
            </a:lvl4pPr>
            <a:lvl5pPr marL="2114390" indent="-234932">
              <a:defRPr>
                <a:solidFill>
                  <a:schemeClr val="tx1"/>
                </a:solidFill>
                <a:latin typeface="Arial" charset="0"/>
                <a:ea typeface="MS PGothic" pitchFamily="34" charset="-128"/>
              </a:defRPr>
            </a:lvl5pPr>
            <a:lvl6pPr marL="2584254" indent="-234932" eaLnBrk="0" fontAlgn="base" hangingPunct="0">
              <a:spcBef>
                <a:spcPct val="0"/>
              </a:spcBef>
              <a:spcAft>
                <a:spcPct val="0"/>
              </a:spcAft>
              <a:defRPr>
                <a:solidFill>
                  <a:schemeClr val="tx1"/>
                </a:solidFill>
                <a:latin typeface="Arial" charset="0"/>
                <a:ea typeface="MS PGothic" pitchFamily="34" charset="-128"/>
              </a:defRPr>
            </a:lvl6pPr>
            <a:lvl7pPr marL="3054119" indent="-234932" eaLnBrk="0" fontAlgn="base" hangingPunct="0">
              <a:spcBef>
                <a:spcPct val="0"/>
              </a:spcBef>
              <a:spcAft>
                <a:spcPct val="0"/>
              </a:spcAft>
              <a:defRPr>
                <a:solidFill>
                  <a:schemeClr val="tx1"/>
                </a:solidFill>
                <a:latin typeface="Arial" charset="0"/>
                <a:ea typeface="MS PGothic" pitchFamily="34" charset="-128"/>
              </a:defRPr>
            </a:lvl7pPr>
            <a:lvl8pPr marL="3523983" indent="-234932" eaLnBrk="0" fontAlgn="base" hangingPunct="0">
              <a:spcBef>
                <a:spcPct val="0"/>
              </a:spcBef>
              <a:spcAft>
                <a:spcPct val="0"/>
              </a:spcAft>
              <a:defRPr>
                <a:solidFill>
                  <a:schemeClr val="tx1"/>
                </a:solidFill>
                <a:latin typeface="Arial" charset="0"/>
                <a:ea typeface="MS PGothic" pitchFamily="34" charset="-128"/>
              </a:defRPr>
            </a:lvl8pPr>
            <a:lvl9pPr marL="3993848" indent="-234932" eaLnBrk="0" fontAlgn="base" hangingPunct="0">
              <a:spcBef>
                <a:spcPct val="0"/>
              </a:spcBef>
              <a:spcAft>
                <a:spcPct val="0"/>
              </a:spcAft>
              <a:defRPr>
                <a:solidFill>
                  <a:schemeClr val="tx1"/>
                </a:solidFill>
                <a:latin typeface="Arial" charset="0"/>
                <a:ea typeface="MS PGothic" pitchFamily="34" charset="-128"/>
              </a:defRPr>
            </a:lvl9pPr>
          </a:lstStyle>
          <a:p>
            <a:fld id="{CB366E86-501C-401A-92A2-EC4B3F383994}" type="slidenum">
              <a:rPr lang="en-US" altLang="en-US" smtClean="0"/>
              <a:pPr/>
              <a:t>12</a:t>
            </a:fld>
            <a:endParaRPr lang="en-US" altLang="en-US" dirty="0"/>
          </a:p>
        </p:txBody>
      </p:sp>
    </p:spTree>
    <p:extLst>
      <p:ext uri="{BB962C8B-B14F-4D97-AF65-F5344CB8AC3E}">
        <p14:creationId xmlns:p14="http://schemas.microsoft.com/office/powerpoint/2010/main" val="2980923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63530" indent="-293665">
              <a:defRPr>
                <a:solidFill>
                  <a:schemeClr val="tx1"/>
                </a:solidFill>
                <a:latin typeface="Arial" charset="0"/>
                <a:ea typeface="MS PGothic" pitchFamily="34" charset="-128"/>
              </a:defRPr>
            </a:lvl2pPr>
            <a:lvl3pPr marL="1174661" indent="-234932">
              <a:defRPr>
                <a:solidFill>
                  <a:schemeClr val="tx1"/>
                </a:solidFill>
                <a:latin typeface="Arial" charset="0"/>
                <a:ea typeface="MS PGothic" pitchFamily="34" charset="-128"/>
              </a:defRPr>
            </a:lvl3pPr>
            <a:lvl4pPr marL="1644526" indent="-234932">
              <a:defRPr>
                <a:solidFill>
                  <a:schemeClr val="tx1"/>
                </a:solidFill>
                <a:latin typeface="Arial" charset="0"/>
                <a:ea typeface="MS PGothic" pitchFamily="34" charset="-128"/>
              </a:defRPr>
            </a:lvl4pPr>
            <a:lvl5pPr marL="2114390" indent="-234932">
              <a:defRPr>
                <a:solidFill>
                  <a:schemeClr val="tx1"/>
                </a:solidFill>
                <a:latin typeface="Arial" charset="0"/>
                <a:ea typeface="MS PGothic" pitchFamily="34" charset="-128"/>
              </a:defRPr>
            </a:lvl5pPr>
            <a:lvl6pPr marL="2584254" indent="-234932" eaLnBrk="0" fontAlgn="base" hangingPunct="0">
              <a:spcBef>
                <a:spcPct val="0"/>
              </a:spcBef>
              <a:spcAft>
                <a:spcPct val="0"/>
              </a:spcAft>
              <a:defRPr>
                <a:solidFill>
                  <a:schemeClr val="tx1"/>
                </a:solidFill>
                <a:latin typeface="Arial" charset="0"/>
                <a:ea typeface="MS PGothic" pitchFamily="34" charset="-128"/>
              </a:defRPr>
            </a:lvl6pPr>
            <a:lvl7pPr marL="3054119" indent="-234932" eaLnBrk="0" fontAlgn="base" hangingPunct="0">
              <a:spcBef>
                <a:spcPct val="0"/>
              </a:spcBef>
              <a:spcAft>
                <a:spcPct val="0"/>
              </a:spcAft>
              <a:defRPr>
                <a:solidFill>
                  <a:schemeClr val="tx1"/>
                </a:solidFill>
                <a:latin typeface="Arial" charset="0"/>
                <a:ea typeface="MS PGothic" pitchFamily="34" charset="-128"/>
              </a:defRPr>
            </a:lvl7pPr>
            <a:lvl8pPr marL="3523983" indent="-234932" eaLnBrk="0" fontAlgn="base" hangingPunct="0">
              <a:spcBef>
                <a:spcPct val="0"/>
              </a:spcBef>
              <a:spcAft>
                <a:spcPct val="0"/>
              </a:spcAft>
              <a:defRPr>
                <a:solidFill>
                  <a:schemeClr val="tx1"/>
                </a:solidFill>
                <a:latin typeface="Arial" charset="0"/>
                <a:ea typeface="MS PGothic" pitchFamily="34" charset="-128"/>
              </a:defRPr>
            </a:lvl8pPr>
            <a:lvl9pPr marL="3993848" indent="-234932" eaLnBrk="0" fontAlgn="base" hangingPunct="0">
              <a:spcBef>
                <a:spcPct val="0"/>
              </a:spcBef>
              <a:spcAft>
                <a:spcPct val="0"/>
              </a:spcAft>
              <a:defRPr>
                <a:solidFill>
                  <a:schemeClr val="tx1"/>
                </a:solidFill>
                <a:latin typeface="Arial" charset="0"/>
                <a:ea typeface="MS PGothic" pitchFamily="34" charset="-128"/>
              </a:defRPr>
            </a:lvl9pPr>
          </a:lstStyle>
          <a:p>
            <a:fld id="{634F09F9-962C-4591-A241-DE78BBE66282}" type="slidenum">
              <a:rPr lang="en-US" altLang="en-US" smtClean="0"/>
              <a:pPr/>
              <a:t>13</a:t>
            </a:fld>
            <a:endParaRPr lang="en-US" altLang="en-US" dirty="0"/>
          </a:p>
        </p:txBody>
      </p:sp>
    </p:spTree>
    <p:extLst>
      <p:ext uri="{BB962C8B-B14F-4D97-AF65-F5344CB8AC3E}">
        <p14:creationId xmlns:p14="http://schemas.microsoft.com/office/powerpoint/2010/main" val="5233020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63530" indent="-293665">
              <a:defRPr>
                <a:solidFill>
                  <a:schemeClr val="tx1"/>
                </a:solidFill>
                <a:latin typeface="Arial" charset="0"/>
                <a:ea typeface="MS PGothic" pitchFamily="34" charset="-128"/>
              </a:defRPr>
            </a:lvl2pPr>
            <a:lvl3pPr marL="1174661" indent="-234932">
              <a:defRPr>
                <a:solidFill>
                  <a:schemeClr val="tx1"/>
                </a:solidFill>
                <a:latin typeface="Arial" charset="0"/>
                <a:ea typeface="MS PGothic" pitchFamily="34" charset="-128"/>
              </a:defRPr>
            </a:lvl3pPr>
            <a:lvl4pPr marL="1644526" indent="-234932">
              <a:defRPr>
                <a:solidFill>
                  <a:schemeClr val="tx1"/>
                </a:solidFill>
                <a:latin typeface="Arial" charset="0"/>
                <a:ea typeface="MS PGothic" pitchFamily="34" charset="-128"/>
              </a:defRPr>
            </a:lvl4pPr>
            <a:lvl5pPr marL="2114390" indent="-234932">
              <a:defRPr>
                <a:solidFill>
                  <a:schemeClr val="tx1"/>
                </a:solidFill>
                <a:latin typeface="Arial" charset="0"/>
                <a:ea typeface="MS PGothic" pitchFamily="34" charset="-128"/>
              </a:defRPr>
            </a:lvl5pPr>
            <a:lvl6pPr marL="2584254" indent="-234932" eaLnBrk="0" fontAlgn="base" hangingPunct="0">
              <a:spcBef>
                <a:spcPct val="0"/>
              </a:spcBef>
              <a:spcAft>
                <a:spcPct val="0"/>
              </a:spcAft>
              <a:defRPr>
                <a:solidFill>
                  <a:schemeClr val="tx1"/>
                </a:solidFill>
                <a:latin typeface="Arial" charset="0"/>
                <a:ea typeface="MS PGothic" pitchFamily="34" charset="-128"/>
              </a:defRPr>
            </a:lvl6pPr>
            <a:lvl7pPr marL="3054119" indent="-234932" eaLnBrk="0" fontAlgn="base" hangingPunct="0">
              <a:spcBef>
                <a:spcPct val="0"/>
              </a:spcBef>
              <a:spcAft>
                <a:spcPct val="0"/>
              </a:spcAft>
              <a:defRPr>
                <a:solidFill>
                  <a:schemeClr val="tx1"/>
                </a:solidFill>
                <a:latin typeface="Arial" charset="0"/>
                <a:ea typeface="MS PGothic" pitchFamily="34" charset="-128"/>
              </a:defRPr>
            </a:lvl7pPr>
            <a:lvl8pPr marL="3523983" indent="-234932" eaLnBrk="0" fontAlgn="base" hangingPunct="0">
              <a:spcBef>
                <a:spcPct val="0"/>
              </a:spcBef>
              <a:spcAft>
                <a:spcPct val="0"/>
              </a:spcAft>
              <a:defRPr>
                <a:solidFill>
                  <a:schemeClr val="tx1"/>
                </a:solidFill>
                <a:latin typeface="Arial" charset="0"/>
                <a:ea typeface="MS PGothic" pitchFamily="34" charset="-128"/>
              </a:defRPr>
            </a:lvl8pPr>
            <a:lvl9pPr marL="3993848" indent="-234932" eaLnBrk="0" fontAlgn="base" hangingPunct="0">
              <a:spcBef>
                <a:spcPct val="0"/>
              </a:spcBef>
              <a:spcAft>
                <a:spcPct val="0"/>
              </a:spcAft>
              <a:defRPr>
                <a:solidFill>
                  <a:schemeClr val="tx1"/>
                </a:solidFill>
                <a:latin typeface="Arial" charset="0"/>
                <a:ea typeface="MS PGothic" pitchFamily="34" charset="-128"/>
              </a:defRPr>
            </a:lvl9pPr>
          </a:lstStyle>
          <a:p>
            <a:fld id="{FB883EF9-1C7A-43FE-81F6-49985FE8A381}" type="slidenum">
              <a:rPr lang="en-US" altLang="en-US" smtClean="0"/>
              <a:pPr/>
              <a:t>14</a:t>
            </a:fld>
            <a:endParaRPr lang="en-US" altLang="en-US" dirty="0"/>
          </a:p>
        </p:txBody>
      </p:sp>
    </p:spTree>
    <p:extLst>
      <p:ext uri="{BB962C8B-B14F-4D97-AF65-F5344CB8AC3E}">
        <p14:creationId xmlns:p14="http://schemas.microsoft.com/office/powerpoint/2010/main" val="1674011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63530" indent="-293665">
              <a:defRPr>
                <a:solidFill>
                  <a:schemeClr val="tx1"/>
                </a:solidFill>
                <a:latin typeface="Arial" charset="0"/>
                <a:ea typeface="MS PGothic" pitchFamily="34" charset="-128"/>
              </a:defRPr>
            </a:lvl2pPr>
            <a:lvl3pPr marL="1174661" indent="-234932">
              <a:defRPr>
                <a:solidFill>
                  <a:schemeClr val="tx1"/>
                </a:solidFill>
                <a:latin typeface="Arial" charset="0"/>
                <a:ea typeface="MS PGothic" pitchFamily="34" charset="-128"/>
              </a:defRPr>
            </a:lvl3pPr>
            <a:lvl4pPr marL="1644526" indent="-234932">
              <a:defRPr>
                <a:solidFill>
                  <a:schemeClr val="tx1"/>
                </a:solidFill>
                <a:latin typeface="Arial" charset="0"/>
                <a:ea typeface="MS PGothic" pitchFamily="34" charset="-128"/>
              </a:defRPr>
            </a:lvl4pPr>
            <a:lvl5pPr marL="2114390" indent="-234932">
              <a:defRPr>
                <a:solidFill>
                  <a:schemeClr val="tx1"/>
                </a:solidFill>
                <a:latin typeface="Arial" charset="0"/>
                <a:ea typeface="MS PGothic" pitchFamily="34" charset="-128"/>
              </a:defRPr>
            </a:lvl5pPr>
            <a:lvl6pPr marL="2584254" indent="-234932" eaLnBrk="0" fontAlgn="base" hangingPunct="0">
              <a:spcBef>
                <a:spcPct val="0"/>
              </a:spcBef>
              <a:spcAft>
                <a:spcPct val="0"/>
              </a:spcAft>
              <a:defRPr>
                <a:solidFill>
                  <a:schemeClr val="tx1"/>
                </a:solidFill>
                <a:latin typeface="Arial" charset="0"/>
                <a:ea typeface="MS PGothic" pitchFamily="34" charset="-128"/>
              </a:defRPr>
            </a:lvl6pPr>
            <a:lvl7pPr marL="3054119" indent="-234932" eaLnBrk="0" fontAlgn="base" hangingPunct="0">
              <a:spcBef>
                <a:spcPct val="0"/>
              </a:spcBef>
              <a:spcAft>
                <a:spcPct val="0"/>
              </a:spcAft>
              <a:defRPr>
                <a:solidFill>
                  <a:schemeClr val="tx1"/>
                </a:solidFill>
                <a:latin typeface="Arial" charset="0"/>
                <a:ea typeface="MS PGothic" pitchFamily="34" charset="-128"/>
              </a:defRPr>
            </a:lvl7pPr>
            <a:lvl8pPr marL="3523983" indent="-234932" eaLnBrk="0" fontAlgn="base" hangingPunct="0">
              <a:spcBef>
                <a:spcPct val="0"/>
              </a:spcBef>
              <a:spcAft>
                <a:spcPct val="0"/>
              </a:spcAft>
              <a:defRPr>
                <a:solidFill>
                  <a:schemeClr val="tx1"/>
                </a:solidFill>
                <a:latin typeface="Arial" charset="0"/>
                <a:ea typeface="MS PGothic" pitchFamily="34" charset="-128"/>
              </a:defRPr>
            </a:lvl8pPr>
            <a:lvl9pPr marL="3993848" indent="-234932" eaLnBrk="0" fontAlgn="base" hangingPunct="0">
              <a:spcBef>
                <a:spcPct val="0"/>
              </a:spcBef>
              <a:spcAft>
                <a:spcPct val="0"/>
              </a:spcAft>
              <a:defRPr>
                <a:solidFill>
                  <a:schemeClr val="tx1"/>
                </a:solidFill>
                <a:latin typeface="Arial" charset="0"/>
                <a:ea typeface="MS PGothic" pitchFamily="34" charset="-128"/>
              </a:defRPr>
            </a:lvl9pPr>
          </a:lstStyle>
          <a:p>
            <a:fld id="{621CCFEE-B421-43A7-983B-E7A5DBE857B4}" type="slidenum">
              <a:rPr lang="en-US" altLang="en-US" smtClean="0"/>
              <a:pPr/>
              <a:t>15</a:t>
            </a:fld>
            <a:endParaRPr lang="en-US" altLang="en-US" dirty="0"/>
          </a:p>
        </p:txBody>
      </p:sp>
    </p:spTree>
    <p:extLst>
      <p:ext uri="{BB962C8B-B14F-4D97-AF65-F5344CB8AC3E}">
        <p14:creationId xmlns:p14="http://schemas.microsoft.com/office/powerpoint/2010/main" val="36490131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63530" indent="-293665">
              <a:defRPr>
                <a:solidFill>
                  <a:schemeClr val="tx1"/>
                </a:solidFill>
                <a:latin typeface="Arial" charset="0"/>
                <a:ea typeface="MS PGothic" pitchFamily="34" charset="-128"/>
              </a:defRPr>
            </a:lvl2pPr>
            <a:lvl3pPr marL="1174661" indent="-234932">
              <a:defRPr>
                <a:solidFill>
                  <a:schemeClr val="tx1"/>
                </a:solidFill>
                <a:latin typeface="Arial" charset="0"/>
                <a:ea typeface="MS PGothic" pitchFamily="34" charset="-128"/>
              </a:defRPr>
            </a:lvl3pPr>
            <a:lvl4pPr marL="1644526" indent="-234932">
              <a:defRPr>
                <a:solidFill>
                  <a:schemeClr val="tx1"/>
                </a:solidFill>
                <a:latin typeface="Arial" charset="0"/>
                <a:ea typeface="MS PGothic" pitchFamily="34" charset="-128"/>
              </a:defRPr>
            </a:lvl4pPr>
            <a:lvl5pPr marL="2114390" indent="-234932">
              <a:defRPr>
                <a:solidFill>
                  <a:schemeClr val="tx1"/>
                </a:solidFill>
                <a:latin typeface="Arial" charset="0"/>
                <a:ea typeface="MS PGothic" pitchFamily="34" charset="-128"/>
              </a:defRPr>
            </a:lvl5pPr>
            <a:lvl6pPr marL="2584254" indent="-234932" eaLnBrk="0" fontAlgn="base" hangingPunct="0">
              <a:spcBef>
                <a:spcPct val="0"/>
              </a:spcBef>
              <a:spcAft>
                <a:spcPct val="0"/>
              </a:spcAft>
              <a:defRPr>
                <a:solidFill>
                  <a:schemeClr val="tx1"/>
                </a:solidFill>
                <a:latin typeface="Arial" charset="0"/>
                <a:ea typeface="MS PGothic" pitchFamily="34" charset="-128"/>
              </a:defRPr>
            </a:lvl6pPr>
            <a:lvl7pPr marL="3054119" indent="-234932" eaLnBrk="0" fontAlgn="base" hangingPunct="0">
              <a:spcBef>
                <a:spcPct val="0"/>
              </a:spcBef>
              <a:spcAft>
                <a:spcPct val="0"/>
              </a:spcAft>
              <a:defRPr>
                <a:solidFill>
                  <a:schemeClr val="tx1"/>
                </a:solidFill>
                <a:latin typeface="Arial" charset="0"/>
                <a:ea typeface="MS PGothic" pitchFamily="34" charset="-128"/>
              </a:defRPr>
            </a:lvl7pPr>
            <a:lvl8pPr marL="3523983" indent="-234932" eaLnBrk="0" fontAlgn="base" hangingPunct="0">
              <a:spcBef>
                <a:spcPct val="0"/>
              </a:spcBef>
              <a:spcAft>
                <a:spcPct val="0"/>
              </a:spcAft>
              <a:defRPr>
                <a:solidFill>
                  <a:schemeClr val="tx1"/>
                </a:solidFill>
                <a:latin typeface="Arial" charset="0"/>
                <a:ea typeface="MS PGothic" pitchFamily="34" charset="-128"/>
              </a:defRPr>
            </a:lvl8pPr>
            <a:lvl9pPr marL="3993848" indent="-234932" eaLnBrk="0" fontAlgn="base" hangingPunct="0">
              <a:spcBef>
                <a:spcPct val="0"/>
              </a:spcBef>
              <a:spcAft>
                <a:spcPct val="0"/>
              </a:spcAft>
              <a:defRPr>
                <a:solidFill>
                  <a:schemeClr val="tx1"/>
                </a:solidFill>
                <a:latin typeface="Arial" charset="0"/>
                <a:ea typeface="MS PGothic" pitchFamily="34" charset="-128"/>
              </a:defRPr>
            </a:lvl9pPr>
          </a:lstStyle>
          <a:p>
            <a:fld id="{2037D025-C823-4DBD-9846-09AE6438C2DE}" type="slidenum">
              <a:rPr lang="en-US" altLang="en-US" smtClean="0"/>
              <a:pPr/>
              <a:t>16</a:t>
            </a:fld>
            <a:endParaRPr lang="en-US" altLang="en-US" dirty="0"/>
          </a:p>
        </p:txBody>
      </p:sp>
    </p:spTree>
    <p:extLst>
      <p:ext uri="{BB962C8B-B14F-4D97-AF65-F5344CB8AC3E}">
        <p14:creationId xmlns:p14="http://schemas.microsoft.com/office/powerpoint/2010/main" val="38196244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63530" indent="-293665">
              <a:defRPr>
                <a:solidFill>
                  <a:schemeClr val="tx1"/>
                </a:solidFill>
                <a:latin typeface="Arial" charset="0"/>
                <a:ea typeface="MS PGothic" pitchFamily="34" charset="-128"/>
              </a:defRPr>
            </a:lvl2pPr>
            <a:lvl3pPr marL="1174661" indent="-234932">
              <a:defRPr>
                <a:solidFill>
                  <a:schemeClr val="tx1"/>
                </a:solidFill>
                <a:latin typeface="Arial" charset="0"/>
                <a:ea typeface="MS PGothic" pitchFamily="34" charset="-128"/>
              </a:defRPr>
            </a:lvl3pPr>
            <a:lvl4pPr marL="1644526" indent="-234932">
              <a:defRPr>
                <a:solidFill>
                  <a:schemeClr val="tx1"/>
                </a:solidFill>
                <a:latin typeface="Arial" charset="0"/>
                <a:ea typeface="MS PGothic" pitchFamily="34" charset="-128"/>
              </a:defRPr>
            </a:lvl4pPr>
            <a:lvl5pPr marL="2114390" indent="-234932">
              <a:defRPr>
                <a:solidFill>
                  <a:schemeClr val="tx1"/>
                </a:solidFill>
                <a:latin typeface="Arial" charset="0"/>
                <a:ea typeface="MS PGothic" pitchFamily="34" charset="-128"/>
              </a:defRPr>
            </a:lvl5pPr>
            <a:lvl6pPr marL="2584254" indent="-234932" eaLnBrk="0" fontAlgn="base" hangingPunct="0">
              <a:spcBef>
                <a:spcPct val="0"/>
              </a:spcBef>
              <a:spcAft>
                <a:spcPct val="0"/>
              </a:spcAft>
              <a:defRPr>
                <a:solidFill>
                  <a:schemeClr val="tx1"/>
                </a:solidFill>
                <a:latin typeface="Arial" charset="0"/>
                <a:ea typeface="MS PGothic" pitchFamily="34" charset="-128"/>
              </a:defRPr>
            </a:lvl6pPr>
            <a:lvl7pPr marL="3054119" indent="-234932" eaLnBrk="0" fontAlgn="base" hangingPunct="0">
              <a:spcBef>
                <a:spcPct val="0"/>
              </a:spcBef>
              <a:spcAft>
                <a:spcPct val="0"/>
              </a:spcAft>
              <a:defRPr>
                <a:solidFill>
                  <a:schemeClr val="tx1"/>
                </a:solidFill>
                <a:latin typeface="Arial" charset="0"/>
                <a:ea typeface="MS PGothic" pitchFamily="34" charset="-128"/>
              </a:defRPr>
            </a:lvl7pPr>
            <a:lvl8pPr marL="3523983" indent="-234932" eaLnBrk="0" fontAlgn="base" hangingPunct="0">
              <a:spcBef>
                <a:spcPct val="0"/>
              </a:spcBef>
              <a:spcAft>
                <a:spcPct val="0"/>
              </a:spcAft>
              <a:defRPr>
                <a:solidFill>
                  <a:schemeClr val="tx1"/>
                </a:solidFill>
                <a:latin typeface="Arial" charset="0"/>
                <a:ea typeface="MS PGothic" pitchFamily="34" charset="-128"/>
              </a:defRPr>
            </a:lvl8pPr>
            <a:lvl9pPr marL="3993848" indent="-234932" eaLnBrk="0" fontAlgn="base" hangingPunct="0">
              <a:spcBef>
                <a:spcPct val="0"/>
              </a:spcBef>
              <a:spcAft>
                <a:spcPct val="0"/>
              </a:spcAft>
              <a:defRPr>
                <a:solidFill>
                  <a:schemeClr val="tx1"/>
                </a:solidFill>
                <a:latin typeface="Arial" charset="0"/>
                <a:ea typeface="MS PGothic" pitchFamily="34" charset="-128"/>
              </a:defRPr>
            </a:lvl9pPr>
          </a:lstStyle>
          <a:p>
            <a:fld id="{CA046183-39D5-4AD0-A2CE-09ABB0DC9630}" type="slidenum">
              <a:rPr lang="en-US" altLang="en-US" smtClean="0"/>
              <a:pPr/>
              <a:t>18</a:t>
            </a:fld>
            <a:endParaRPr lang="en-US" altLang="en-US" dirty="0"/>
          </a:p>
        </p:txBody>
      </p:sp>
    </p:spTree>
    <p:extLst>
      <p:ext uri="{BB962C8B-B14F-4D97-AF65-F5344CB8AC3E}">
        <p14:creationId xmlns:p14="http://schemas.microsoft.com/office/powerpoint/2010/main" val="20620112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63530" indent="-293665">
              <a:defRPr>
                <a:solidFill>
                  <a:schemeClr val="tx1"/>
                </a:solidFill>
                <a:latin typeface="Arial" charset="0"/>
                <a:ea typeface="MS PGothic" pitchFamily="34" charset="-128"/>
              </a:defRPr>
            </a:lvl2pPr>
            <a:lvl3pPr marL="1174661" indent="-234932">
              <a:defRPr>
                <a:solidFill>
                  <a:schemeClr val="tx1"/>
                </a:solidFill>
                <a:latin typeface="Arial" charset="0"/>
                <a:ea typeface="MS PGothic" pitchFamily="34" charset="-128"/>
              </a:defRPr>
            </a:lvl3pPr>
            <a:lvl4pPr marL="1644526" indent="-234932">
              <a:defRPr>
                <a:solidFill>
                  <a:schemeClr val="tx1"/>
                </a:solidFill>
                <a:latin typeface="Arial" charset="0"/>
                <a:ea typeface="MS PGothic" pitchFamily="34" charset="-128"/>
              </a:defRPr>
            </a:lvl4pPr>
            <a:lvl5pPr marL="2114390" indent="-234932">
              <a:defRPr>
                <a:solidFill>
                  <a:schemeClr val="tx1"/>
                </a:solidFill>
                <a:latin typeface="Arial" charset="0"/>
                <a:ea typeface="MS PGothic" pitchFamily="34" charset="-128"/>
              </a:defRPr>
            </a:lvl5pPr>
            <a:lvl6pPr marL="2584254" indent="-234932" eaLnBrk="0" fontAlgn="base" hangingPunct="0">
              <a:spcBef>
                <a:spcPct val="0"/>
              </a:spcBef>
              <a:spcAft>
                <a:spcPct val="0"/>
              </a:spcAft>
              <a:defRPr>
                <a:solidFill>
                  <a:schemeClr val="tx1"/>
                </a:solidFill>
                <a:latin typeface="Arial" charset="0"/>
                <a:ea typeface="MS PGothic" pitchFamily="34" charset="-128"/>
              </a:defRPr>
            </a:lvl6pPr>
            <a:lvl7pPr marL="3054119" indent="-234932" eaLnBrk="0" fontAlgn="base" hangingPunct="0">
              <a:spcBef>
                <a:spcPct val="0"/>
              </a:spcBef>
              <a:spcAft>
                <a:spcPct val="0"/>
              </a:spcAft>
              <a:defRPr>
                <a:solidFill>
                  <a:schemeClr val="tx1"/>
                </a:solidFill>
                <a:latin typeface="Arial" charset="0"/>
                <a:ea typeface="MS PGothic" pitchFamily="34" charset="-128"/>
              </a:defRPr>
            </a:lvl7pPr>
            <a:lvl8pPr marL="3523983" indent="-234932" eaLnBrk="0" fontAlgn="base" hangingPunct="0">
              <a:spcBef>
                <a:spcPct val="0"/>
              </a:spcBef>
              <a:spcAft>
                <a:spcPct val="0"/>
              </a:spcAft>
              <a:defRPr>
                <a:solidFill>
                  <a:schemeClr val="tx1"/>
                </a:solidFill>
                <a:latin typeface="Arial" charset="0"/>
                <a:ea typeface="MS PGothic" pitchFamily="34" charset="-128"/>
              </a:defRPr>
            </a:lvl8pPr>
            <a:lvl9pPr marL="3993848" indent="-234932" eaLnBrk="0" fontAlgn="base" hangingPunct="0">
              <a:spcBef>
                <a:spcPct val="0"/>
              </a:spcBef>
              <a:spcAft>
                <a:spcPct val="0"/>
              </a:spcAft>
              <a:defRPr>
                <a:solidFill>
                  <a:schemeClr val="tx1"/>
                </a:solidFill>
                <a:latin typeface="Arial" charset="0"/>
                <a:ea typeface="MS PGothic" pitchFamily="34" charset="-128"/>
              </a:defRPr>
            </a:lvl9pPr>
          </a:lstStyle>
          <a:p>
            <a:fld id="{CA046183-39D5-4AD0-A2CE-09ABB0DC9630}" type="slidenum">
              <a:rPr lang="en-US" altLang="en-US" smtClean="0"/>
              <a:pPr/>
              <a:t>19</a:t>
            </a:fld>
            <a:endParaRPr lang="en-US" altLang="en-US" dirty="0"/>
          </a:p>
        </p:txBody>
      </p:sp>
    </p:spTree>
    <p:extLst>
      <p:ext uri="{BB962C8B-B14F-4D97-AF65-F5344CB8AC3E}">
        <p14:creationId xmlns:p14="http://schemas.microsoft.com/office/powerpoint/2010/main" val="21500896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63530" indent="-293665">
              <a:defRPr>
                <a:solidFill>
                  <a:schemeClr val="tx1"/>
                </a:solidFill>
                <a:latin typeface="Arial" charset="0"/>
                <a:ea typeface="MS PGothic" pitchFamily="34" charset="-128"/>
              </a:defRPr>
            </a:lvl2pPr>
            <a:lvl3pPr marL="1174661" indent="-234932">
              <a:defRPr>
                <a:solidFill>
                  <a:schemeClr val="tx1"/>
                </a:solidFill>
                <a:latin typeface="Arial" charset="0"/>
                <a:ea typeface="MS PGothic" pitchFamily="34" charset="-128"/>
              </a:defRPr>
            </a:lvl3pPr>
            <a:lvl4pPr marL="1644526" indent="-234932">
              <a:defRPr>
                <a:solidFill>
                  <a:schemeClr val="tx1"/>
                </a:solidFill>
                <a:latin typeface="Arial" charset="0"/>
                <a:ea typeface="MS PGothic" pitchFamily="34" charset="-128"/>
              </a:defRPr>
            </a:lvl4pPr>
            <a:lvl5pPr marL="2114390" indent="-234932">
              <a:defRPr>
                <a:solidFill>
                  <a:schemeClr val="tx1"/>
                </a:solidFill>
                <a:latin typeface="Arial" charset="0"/>
                <a:ea typeface="MS PGothic" pitchFamily="34" charset="-128"/>
              </a:defRPr>
            </a:lvl5pPr>
            <a:lvl6pPr marL="2584254" indent="-234932" eaLnBrk="0" fontAlgn="base" hangingPunct="0">
              <a:spcBef>
                <a:spcPct val="0"/>
              </a:spcBef>
              <a:spcAft>
                <a:spcPct val="0"/>
              </a:spcAft>
              <a:defRPr>
                <a:solidFill>
                  <a:schemeClr val="tx1"/>
                </a:solidFill>
                <a:latin typeface="Arial" charset="0"/>
                <a:ea typeface="MS PGothic" pitchFamily="34" charset="-128"/>
              </a:defRPr>
            </a:lvl6pPr>
            <a:lvl7pPr marL="3054119" indent="-234932" eaLnBrk="0" fontAlgn="base" hangingPunct="0">
              <a:spcBef>
                <a:spcPct val="0"/>
              </a:spcBef>
              <a:spcAft>
                <a:spcPct val="0"/>
              </a:spcAft>
              <a:defRPr>
                <a:solidFill>
                  <a:schemeClr val="tx1"/>
                </a:solidFill>
                <a:latin typeface="Arial" charset="0"/>
                <a:ea typeface="MS PGothic" pitchFamily="34" charset="-128"/>
              </a:defRPr>
            </a:lvl7pPr>
            <a:lvl8pPr marL="3523983" indent="-234932" eaLnBrk="0" fontAlgn="base" hangingPunct="0">
              <a:spcBef>
                <a:spcPct val="0"/>
              </a:spcBef>
              <a:spcAft>
                <a:spcPct val="0"/>
              </a:spcAft>
              <a:defRPr>
                <a:solidFill>
                  <a:schemeClr val="tx1"/>
                </a:solidFill>
                <a:latin typeface="Arial" charset="0"/>
                <a:ea typeface="MS PGothic" pitchFamily="34" charset="-128"/>
              </a:defRPr>
            </a:lvl8pPr>
            <a:lvl9pPr marL="3993848" indent="-234932" eaLnBrk="0" fontAlgn="base" hangingPunct="0">
              <a:spcBef>
                <a:spcPct val="0"/>
              </a:spcBef>
              <a:spcAft>
                <a:spcPct val="0"/>
              </a:spcAft>
              <a:defRPr>
                <a:solidFill>
                  <a:schemeClr val="tx1"/>
                </a:solidFill>
                <a:latin typeface="Arial" charset="0"/>
                <a:ea typeface="MS PGothic" pitchFamily="34" charset="-128"/>
              </a:defRPr>
            </a:lvl9pPr>
          </a:lstStyle>
          <a:p>
            <a:fld id="{2CE21478-1559-48F7-9606-298706D064E1}" type="slidenum">
              <a:rPr lang="en-US" altLang="en-US" smtClean="0"/>
              <a:pPr/>
              <a:t>20</a:t>
            </a:fld>
            <a:endParaRPr lang="en-US" altLang="en-US" dirty="0"/>
          </a:p>
        </p:txBody>
      </p:sp>
    </p:spTree>
    <p:extLst>
      <p:ext uri="{BB962C8B-B14F-4D97-AF65-F5344CB8AC3E}">
        <p14:creationId xmlns:p14="http://schemas.microsoft.com/office/powerpoint/2010/main" val="2767948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Insert medical release form</a:t>
            </a: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63530" indent="-293665">
              <a:defRPr>
                <a:solidFill>
                  <a:schemeClr val="tx1"/>
                </a:solidFill>
                <a:latin typeface="Arial" charset="0"/>
                <a:ea typeface="MS PGothic" pitchFamily="34" charset="-128"/>
              </a:defRPr>
            </a:lvl2pPr>
            <a:lvl3pPr marL="1174661" indent="-234932">
              <a:defRPr>
                <a:solidFill>
                  <a:schemeClr val="tx1"/>
                </a:solidFill>
                <a:latin typeface="Arial" charset="0"/>
                <a:ea typeface="MS PGothic" pitchFamily="34" charset="-128"/>
              </a:defRPr>
            </a:lvl3pPr>
            <a:lvl4pPr marL="1644526" indent="-234932">
              <a:defRPr>
                <a:solidFill>
                  <a:schemeClr val="tx1"/>
                </a:solidFill>
                <a:latin typeface="Arial" charset="0"/>
                <a:ea typeface="MS PGothic" pitchFamily="34" charset="-128"/>
              </a:defRPr>
            </a:lvl4pPr>
            <a:lvl5pPr marL="2114390" indent="-234932">
              <a:defRPr>
                <a:solidFill>
                  <a:schemeClr val="tx1"/>
                </a:solidFill>
                <a:latin typeface="Arial" charset="0"/>
                <a:ea typeface="MS PGothic" pitchFamily="34" charset="-128"/>
              </a:defRPr>
            </a:lvl5pPr>
            <a:lvl6pPr marL="2584254" indent="-234932" eaLnBrk="0" fontAlgn="base" hangingPunct="0">
              <a:spcBef>
                <a:spcPct val="0"/>
              </a:spcBef>
              <a:spcAft>
                <a:spcPct val="0"/>
              </a:spcAft>
              <a:defRPr>
                <a:solidFill>
                  <a:schemeClr val="tx1"/>
                </a:solidFill>
                <a:latin typeface="Arial" charset="0"/>
                <a:ea typeface="MS PGothic" pitchFamily="34" charset="-128"/>
              </a:defRPr>
            </a:lvl6pPr>
            <a:lvl7pPr marL="3054119" indent="-234932" eaLnBrk="0" fontAlgn="base" hangingPunct="0">
              <a:spcBef>
                <a:spcPct val="0"/>
              </a:spcBef>
              <a:spcAft>
                <a:spcPct val="0"/>
              </a:spcAft>
              <a:defRPr>
                <a:solidFill>
                  <a:schemeClr val="tx1"/>
                </a:solidFill>
                <a:latin typeface="Arial" charset="0"/>
                <a:ea typeface="MS PGothic" pitchFamily="34" charset="-128"/>
              </a:defRPr>
            </a:lvl7pPr>
            <a:lvl8pPr marL="3523983" indent="-234932" eaLnBrk="0" fontAlgn="base" hangingPunct="0">
              <a:spcBef>
                <a:spcPct val="0"/>
              </a:spcBef>
              <a:spcAft>
                <a:spcPct val="0"/>
              </a:spcAft>
              <a:defRPr>
                <a:solidFill>
                  <a:schemeClr val="tx1"/>
                </a:solidFill>
                <a:latin typeface="Arial" charset="0"/>
                <a:ea typeface="MS PGothic" pitchFamily="34" charset="-128"/>
              </a:defRPr>
            </a:lvl8pPr>
            <a:lvl9pPr marL="3993848" indent="-234932" eaLnBrk="0" fontAlgn="base" hangingPunct="0">
              <a:spcBef>
                <a:spcPct val="0"/>
              </a:spcBef>
              <a:spcAft>
                <a:spcPct val="0"/>
              </a:spcAft>
              <a:defRPr>
                <a:solidFill>
                  <a:schemeClr val="tx1"/>
                </a:solidFill>
                <a:latin typeface="Arial" charset="0"/>
                <a:ea typeface="MS PGothic" pitchFamily="34" charset="-128"/>
              </a:defRPr>
            </a:lvl9pPr>
          </a:lstStyle>
          <a:p>
            <a:fld id="{1196BBC0-014D-426B-95A9-53B472BA23BD}" type="slidenum">
              <a:rPr lang="en-US" altLang="en-US" smtClean="0"/>
              <a:pPr/>
              <a:t>21</a:t>
            </a:fld>
            <a:endParaRPr lang="en-US" altLang="en-US" dirty="0"/>
          </a:p>
        </p:txBody>
      </p:sp>
    </p:spTree>
    <p:extLst>
      <p:ext uri="{BB962C8B-B14F-4D97-AF65-F5344CB8AC3E}">
        <p14:creationId xmlns:p14="http://schemas.microsoft.com/office/powerpoint/2010/main" val="9188380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63530" indent="-293665">
              <a:defRPr>
                <a:solidFill>
                  <a:schemeClr val="tx1"/>
                </a:solidFill>
                <a:latin typeface="Arial" charset="0"/>
                <a:ea typeface="MS PGothic" pitchFamily="34" charset="-128"/>
              </a:defRPr>
            </a:lvl2pPr>
            <a:lvl3pPr marL="1174661" indent="-234932">
              <a:defRPr>
                <a:solidFill>
                  <a:schemeClr val="tx1"/>
                </a:solidFill>
                <a:latin typeface="Arial" charset="0"/>
                <a:ea typeface="MS PGothic" pitchFamily="34" charset="-128"/>
              </a:defRPr>
            </a:lvl3pPr>
            <a:lvl4pPr marL="1644526" indent="-234932">
              <a:defRPr>
                <a:solidFill>
                  <a:schemeClr val="tx1"/>
                </a:solidFill>
                <a:latin typeface="Arial" charset="0"/>
                <a:ea typeface="MS PGothic" pitchFamily="34" charset="-128"/>
              </a:defRPr>
            </a:lvl4pPr>
            <a:lvl5pPr marL="2114390" indent="-234932">
              <a:defRPr>
                <a:solidFill>
                  <a:schemeClr val="tx1"/>
                </a:solidFill>
                <a:latin typeface="Arial" charset="0"/>
                <a:ea typeface="MS PGothic" pitchFamily="34" charset="-128"/>
              </a:defRPr>
            </a:lvl5pPr>
            <a:lvl6pPr marL="2584254" indent="-234932" eaLnBrk="0" fontAlgn="base" hangingPunct="0">
              <a:spcBef>
                <a:spcPct val="0"/>
              </a:spcBef>
              <a:spcAft>
                <a:spcPct val="0"/>
              </a:spcAft>
              <a:defRPr>
                <a:solidFill>
                  <a:schemeClr val="tx1"/>
                </a:solidFill>
                <a:latin typeface="Arial" charset="0"/>
                <a:ea typeface="MS PGothic" pitchFamily="34" charset="-128"/>
              </a:defRPr>
            </a:lvl6pPr>
            <a:lvl7pPr marL="3054119" indent="-234932" eaLnBrk="0" fontAlgn="base" hangingPunct="0">
              <a:spcBef>
                <a:spcPct val="0"/>
              </a:spcBef>
              <a:spcAft>
                <a:spcPct val="0"/>
              </a:spcAft>
              <a:defRPr>
                <a:solidFill>
                  <a:schemeClr val="tx1"/>
                </a:solidFill>
                <a:latin typeface="Arial" charset="0"/>
                <a:ea typeface="MS PGothic" pitchFamily="34" charset="-128"/>
              </a:defRPr>
            </a:lvl7pPr>
            <a:lvl8pPr marL="3523983" indent="-234932" eaLnBrk="0" fontAlgn="base" hangingPunct="0">
              <a:spcBef>
                <a:spcPct val="0"/>
              </a:spcBef>
              <a:spcAft>
                <a:spcPct val="0"/>
              </a:spcAft>
              <a:defRPr>
                <a:solidFill>
                  <a:schemeClr val="tx1"/>
                </a:solidFill>
                <a:latin typeface="Arial" charset="0"/>
                <a:ea typeface="MS PGothic" pitchFamily="34" charset="-128"/>
              </a:defRPr>
            </a:lvl8pPr>
            <a:lvl9pPr marL="3993848" indent="-234932" eaLnBrk="0" fontAlgn="base" hangingPunct="0">
              <a:spcBef>
                <a:spcPct val="0"/>
              </a:spcBef>
              <a:spcAft>
                <a:spcPct val="0"/>
              </a:spcAft>
              <a:defRPr>
                <a:solidFill>
                  <a:schemeClr val="tx1"/>
                </a:solidFill>
                <a:latin typeface="Arial" charset="0"/>
                <a:ea typeface="MS PGothic" pitchFamily="34" charset="-128"/>
              </a:defRPr>
            </a:lvl9pPr>
          </a:lstStyle>
          <a:p>
            <a:fld id="{CA046183-39D5-4AD0-A2CE-09ABB0DC9630}" type="slidenum">
              <a:rPr lang="en-US" altLang="en-US" smtClean="0"/>
              <a:pPr/>
              <a:t>22</a:t>
            </a:fld>
            <a:endParaRPr lang="en-US" altLang="en-US" dirty="0"/>
          </a:p>
        </p:txBody>
      </p:sp>
    </p:spTree>
    <p:extLst>
      <p:ext uri="{BB962C8B-B14F-4D97-AF65-F5344CB8AC3E}">
        <p14:creationId xmlns:p14="http://schemas.microsoft.com/office/powerpoint/2010/main" val="2177079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endParaRPr lang="en-US" altLang="en-US" dirty="0"/>
          </a:p>
          <a:p>
            <a:pPr>
              <a:buFontTx/>
              <a:buChar char="-"/>
            </a:pPr>
            <a:r>
              <a:rPr lang="en-US" altLang="en-US" baseline="0" dirty="0"/>
              <a:t> You are the life blood of this program!</a:t>
            </a:r>
          </a:p>
          <a:p>
            <a:pPr>
              <a:buFontTx/>
              <a:buChar char="-"/>
            </a:pPr>
            <a:endParaRPr lang="en-US" altLang="en-US" baseline="0" dirty="0"/>
          </a:p>
          <a:p>
            <a:pPr>
              <a:buFontTx/>
              <a:buChar char="-"/>
            </a:pPr>
            <a:r>
              <a:rPr lang="en-US" altLang="en-US" baseline="0" dirty="0"/>
              <a:t> Our goal is to provide you with the resources and training to help you make this a fun and learning activity for the kids</a:t>
            </a:r>
          </a:p>
          <a:p>
            <a:pPr lvl="1">
              <a:buFontTx/>
              <a:buChar char="-"/>
            </a:pPr>
            <a:r>
              <a:rPr lang="en-US" altLang="en-US" baseline="0" dirty="0"/>
              <a:t> Ross will cover this in more detail later</a:t>
            </a:r>
          </a:p>
          <a:p>
            <a:pPr>
              <a:buFontTx/>
              <a:buChar char="-"/>
            </a:pPr>
            <a:endParaRPr lang="en-US" altLang="en-US" baseline="0" dirty="0"/>
          </a:p>
          <a:p>
            <a:pPr>
              <a:buFontTx/>
              <a:buChar char="-"/>
            </a:pPr>
            <a:r>
              <a:rPr lang="en-US" altLang="en-US" baseline="0" dirty="0"/>
              <a:t> You don’t need to be Will Farrell to make it fun for the kids!</a:t>
            </a:r>
          </a:p>
          <a:p>
            <a:pPr>
              <a:buFontTx/>
              <a:buChar char="-"/>
            </a:pPr>
            <a:endParaRPr lang="en-US" altLang="en-US" baseline="0" dirty="0"/>
          </a:p>
          <a:p>
            <a:pPr>
              <a:buFontTx/>
              <a:buChar char="-"/>
            </a:pPr>
            <a:r>
              <a:rPr lang="en-US" altLang="en-US" baseline="0" dirty="0"/>
              <a:t> You don’t need to be blessed with Messi’s skill and abilities to teach soccer</a:t>
            </a:r>
            <a:endParaRPr lang="en-US" altLang="en-US" dirty="0"/>
          </a:p>
          <a:p>
            <a:pPr>
              <a:buFontTx/>
              <a:buNone/>
            </a:pPr>
            <a:endParaRPr lang="en-US" altLang="en-US" baseline="0" dirty="0"/>
          </a:p>
          <a:p>
            <a:pPr>
              <a:buFontTx/>
              <a:buChar char="-"/>
            </a:pPr>
            <a:endParaRPr lang="en-US" altLang="en-US" dirty="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63530" indent="-293665">
              <a:defRPr>
                <a:solidFill>
                  <a:schemeClr val="tx1"/>
                </a:solidFill>
                <a:latin typeface="Arial" charset="0"/>
                <a:ea typeface="MS PGothic" pitchFamily="34" charset="-128"/>
              </a:defRPr>
            </a:lvl2pPr>
            <a:lvl3pPr marL="1174661" indent="-234932">
              <a:defRPr>
                <a:solidFill>
                  <a:schemeClr val="tx1"/>
                </a:solidFill>
                <a:latin typeface="Arial" charset="0"/>
                <a:ea typeface="MS PGothic" pitchFamily="34" charset="-128"/>
              </a:defRPr>
            </a:lvl3pPr>
            <a:lvl4pPr marL="1644526" indent="-234932">
              <a:defRPr>
                <a:solidFill>
                  <a:schemeClr val="tx1"/>
                </a:solidFill>
                <a:latin typeface="Arial" charset="0"/>
                <a:ea typeface="MS PGothic" pitchFamily="34" charset="-128"/>
              </a:defRPr>
            </a:lvl4pPr>
            <a:lvl5pPr marL="2114390" indent="-234932">
              <a:defRPr>
                <a:solidFill>
                  <a:schemeClr val="tx1"/>
                </a:solidFill>
                <a:latin typeface="Arial" charset="0"/>
                <a:ea typeface="MS PGothic" pitchFamily="34" charset="-128"/>
              </a:defRPr>
            </a:lvl5pPr>
            <a:lvl6pPr marL="2584254" indent="-234932" eaLnBrk="0" fontAlgn="base" hangingPunct="0">
              <a:spcBef>
                <a:spcPct val="0"/>
              </a:spcBef>
              <a:spcAft>
                <a:spcPct val="0"/>
              </a:spcAft>
              <a:defRPr>
                <a:solidFill>
                  <a:schemeClr val="tx1"/>
                </a:solidFill>
                <a:latin typeface="Arial" charset="0"/>
                <a:ea typeface="MS PGothic" pitchFamily="34" charset="-128"/>
              </a:defRPr>
            </a:lvl6pPr>
            <a:lvl7pPr marL="3054119" indent="-234932" eaLnBrk="0" fontAlgn="base" hangingPunct="0">
              <a:spcBef>
                <a:spcPct val="0"/>
              </a:spcBef>
              <a:spcAft>
                <a:spcPct val="0"/>
              </a:spcAft>
              <a:defRPr>
                <a:solidFill>
                  <a:schemeClr val="tx1"/>
                </a:solidFill>
                <a:latin typeface="Arial" charset="0"/>
                <a:ea typeface="MS PGothic" pitchFamily="34" charset="-128"/>
              </a:defRPr>
            </a:lvl7pPr>
            <a:lvl8pPr marL="3523983" indent="-234932" eaLnBrk="0" fontAlgn="base" hangingPunct="0">
              <a:spcBef>
                <a:spcPct val="0"/>
              </a:spcBef>
              <a:spcAft>
                <a:spcPct val="0"/>
              </a:spcAft>
              <a:defRPr>
                <a:solidFill>
                  <a:schemeClr val="tx1"/>
                </a:solidFill>
                <a:latin typeface="Arial" charset="0"/>
                <a:ea typeface="MS PGothic" pitchFamily="34" charset="-128"/>
              </a:defRPr>
            </a:lvl8pPr>
            <a:lvl9pPr marL="3993848" indent="-234932" eaLnBrk="0" fontAlgn="base" hangingPunct="0">
              <a:spcBef>
                <a:spcPct val="0"/>
              </a:spcBef>
              <a:spcAft>
                <a:spcPct val="0"/>
              </a:spcAft>
              <a:defRPr>
                <a:solidFill>
                  <a:schemeClr val="tx1"/>
                </a:solidFill>
                <a:latin typeface="Arial" charset="0"/>
                <a:ea typeface="MS PGothic" pitchFamily="34" charset="-128"/>
              </a:defRPr>
            </a:lvl9pPr>
          </a:lstStyle>
          <a:p>
            <a:fld id="{CB366E86-501C-401A-92A2-EC4B3F383994}" type="slidenum">
              <a:rPr lang="en-US" altLang="en-US" smtClean="0"/>
              <a:pPr/>
              <a:t>3</a:t>
            </a:fld>
            <a:endParaRPr lang="en-US" altLang="en-US" dirty="0"/>
          </a:p>
        </p:txBody>
      </p:sp>
    </p:spTree>
    <p:extLst>
      <p:ext uri="{BB962C8B-B14F-4D97-AF65-F5344CB8AC3E}">
        <p14:creationId xmlns:p14="http://schemas.microsoft.com/office/powerpoint/2010/main" val="406333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63530" indent="-293665">
              <a:defRPr>
                <a:solidFill>
                  <a:schemeClr val="tx1"/>
                </a:solidFill>
                <a:latin typeface="Arial" charset="0"/>
                <a:ea typeface="MS PGothic" pitchFamily="34" charset="-128"/>
              </a:defRPr>
            </a:lvl2pPr>
            <a:lvl3pPr marL="1174661" indent="-234932">
              <a:defRPr>
                <a:solidFill>
                  <a:schemeClr val="tx1"/>
                </a:solidFill>
                <a:latin typeface="Arial" charset="0"/>
                <a:ea typeface="MS PGothic" pitchFamily="34" charset="-128"/>
              </a:defRPr>
            </a:lvl3pPr>
            <a:lvl4pPr marL="1644526" indent="-234932">
              <a:defRPr>
                <a:solidFill>
                  <a:schemeClr val="tx1"/>
                </a:solidFill>
                <a:latin typeface="Arial" charset="0"/>
                <a:ea typeface="MS PGothic" pitchFamily="34" charset="-128"/>
              </a:defRPr>
            </a:lvl4pPr>
            <a:lvl5pPr marL="2114390" indent="-234932">
              <a:defRPr>
                <a:solidFill>
                  <a:schemeClr val="tx1"/>
                </a:solidFill>
                <a:latin typeface="Arial" charset="0"/>
                <a:ea typeface="MS PGothic" pitchFamily="34" charset="-128"/>
              </a:defRPr>
            </a:lvl5pPr>
            <a:lvl6pPr marL="2584254" indent="-234932" eaLnBrk="0" fontAlgn="base" hangingPunct="0">
              <a:spcBef>
                <a:spcPct val="0"/>
              </a:spcBef>
              <a:spcAft>
                <a:spcPct val="0"/>
              </a:spcAft>
              <a:defRPr>
                <a:solidFill>
                  <a:schemeClr val="tx1"/>
                </a:solidFill>
                <a:latin typeface="Arial" charset="0"/>
                <a:ea typeface="MS PGothic" pitchFamily="34" charset="-128"/>
              </a:defRPr>
            </a:lvl6pPr>
            <a:lvl7pPr marL="3054119" indent="-234932" eaLnBrk="0" fontAlgn="base" hangingPunct="0">
              <a:spcBef>
                <a:spcPct val="0"/>
              </a:spcBef>
              <a:spcAft>
                <a:spcPct val="0"/>
              </a:spcAft>
              <a:defRPr>
                <a:solidFill>
                  <a:schemeClr val="tx1"/>
                </a:solidFill>
                <a:latin typeface="Arial" charset="0"/>
                <a:ea typeface="MS PGothic" pitchFamily="34" charset="-128"/>
              </a:defRPr>
            </a:lvl7pPr>
            <a:lvl8pPr marL="3523983" indent="-234932" eaLnBrk="0" fontAlgn="base" hangingPunct="0">
              <a:spcBef>
                <a:spcPct val="0"/>
              </a:spcBef>
              <a:spcAft>
                <a:spcPct val="0"/>
              </a:spcAft>
              <a:defRPr>
                <a:solidFill>
                  <a:schemeClr val="tx1"/>
                </a:solidFill>
                <a:latin typeface="Arial" charset="0"/>
                <a:ea typeface="MS PGothic" pitchFamily="34" charset="-128"/>
              </a:defRPr>
            </a:lvl8pPr>
            <a:lvl9pPr marL="3993848" indent="-234932" eaLnBrk="0" fontAlgn="base" hangingPunct="0">
              <a:spcBef>
                <a:spcPct val="0"/>
              </a:spcBef>
              <a:spcAft>
                <a:spcPct val="0"/>
              </a:spcAft>
              <a:defRPr>
                <a:solidFill>
                  <a:schemeClr val="tx1"/>
                </a:solidFill>
                <a:latin typeface="Arial" charset="0"/>
                <a:ea typeface="MS PGothic" pitchFamily="34" charset="-128"/>
              </a:defRPr>
            </a:lvl9pPr>
          </a:lstStyle>
          <a:p>
            <a:fld id="{CA046183-39D5-4AD0-A2CE-09ABB0DC9630}" type="slidenum">
              <a:rPr lang="en-US" altLang="en-US" smtClean="0"/>
              <a:pPr/>
              <a:t>23</a:t>
            </a:fld>
            <a:endParaRPr lang="en-US" altLang="en-US" dirty="0"/>
          </a:p>
        </p:txBody>
      </p:sp>
    </p:spTree>
    <p:extLst>
      <p:ext uri="{BB962C8B-B14F-4D97-AF65-F5344CB8AC3E}">
        <p14:creationId xmlns:p14="http://schemas.microsoft.com/office/powerpoint/2010/main" val="21770791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63530" indent="-293665">
              <a:defRPr>
                <a:solidFill>
                  <a:schemeClr val="tx1"/>
                </a:solidFill>
                <a:latin typeface="Arial" charset="0"/>
                <a:ea typeface="MS PGothic" pitchFamily="34" charset="-128"/>
              </a:defRPr>
            </a:lvl2pPr>
            <a:lvl3pPr marL="1174661" indent="-234932">
              <a:defRPr>
                <a:solidFill>
                  <a:schemeClr val="tx1"/>
                </a:solidFill>
                <a:latin typeface="Arial" charset="0"/>
                <a:ea typeface="MS PGothic" pitchFamily="34" charset="-128"/>
              </a:defRPr>
            </a:lvl3pPr>
            <a:lvl4pPr marL="1644526" indent="-234932">
              <a:defRPr>
                <a:solidFill>
                  <a:schemeClr val="tx1"/>
                </a:solidFill>
                <a:latin typeface="Arial" charset="0"/>
                <a:ea typeface="MS PGothic" pitchFamily="34" charset="-128"/>
              </a:defRPr>
            </a:lvl4pPr>
            <a:lvl5pPr marL="2114390" indent="-234932">
              <a:defRPr>
                <a:solidFill>
                  <a:schemeClr val="tx1"/>
                </a:solidFill>
                <a:latin typeface="Arial" charset="0"/>
                <a:ea typeface="MS PGothic" pitchFamily="34" charset="-128"/>
              </a:defRPr>
            </a:lvl5pPr>
            <a:lvl6pPr marL="2584254" indent="-234932" eaLnBrk="0" fontAlgn="base" hangingPunct="0">
              <a:spcBef>
                <a:spcPct val="0"/>
              </a:spcBef>
              <a:spcAft>
                <a:spcPct val="0"/>
              </a:spcAft>
              <a:defRPr>
                <a:solidFill>
                  <a:schemeClr val="tx1"/>
                </a:solidFill>
                <a:latin typeface="Arial" charset="0"/>
                <a:ea typeface="MS PGothic" pitchFamily="34" charset="-128"/>
              </a:defRPr>
            </a:lvl6pPr>
            <a:lvl7pPr marL="3054119" indent="-234932" eaLnBrk="0" fontAlgn="base" hangingPunct="0">
              <a:spcBef>
                <a:spcPct val="0"/>
              </a:spcBef>
              <a:spcAft>
                <a:spcPct val="0"/>
              </a:spcAft>
              <a:defRPr>
                <a:solidFill>
                  <a:schemeClr val="tx1"/>
                </a:solidFill>
                <a:latin typeface="Arial" charset="0"/>
                <a:ea typeface="MS PGothic" pitchFamily="34" charset="-128"/>
              </a:defRPr>
            </a:lvl7pPr>
            <a:lvl8pPr marL="3523983" indent="-234932" eaLnBrk="0" fontAlgn="base" hangingPunct="0">
              <a:spcBef>
                <a:spcPct val="0"/>
              </a:spcBef>
              <a:spcAft>
                <a:spcPct val="0"/>
              </a:spcAft>
              <a:defRPr>
                <a:solidFill>
                  <a:schemeClr val="tx1"/>
                </a:solidFill>
                <a:latin typeface="Arial" charset="0"/>
                <a:ea typeface="MS PGothic" pitchFamily="34" charset="-128"/>
              </a:defRPr>
            </a:lvl8pPr>
            <a:lvl9pPr marL="3993848" indent="-234932" eaLnBrk="0" fontAlgn="base" hangingPunct="0">
              <a:spcBef>
                <a:spcPct val="0"/>
              </a:spcBef>
              <a:spcAft>
                <a:spcPct val="0"/>
              </a:spcAft>
              <a:defRPr>
                <a:solidFill>
                  <a:schemeClr val="tx1"/>
                </a:solidFill>
                <a:latin typeface="Arial" charset="0"/>
                <a:ea typeface="MS PGothic" pitchFamily="34" charset="-128"/>
              </a:defRPr>
            </a:lvl9pPr>
          </a:lstStyle>
          <a:p>
            <a:fld id="{CB366E86-501C-401A-92A2-EC4B3F383994}" type="slidenum">
              <a:rPr lang="en-US" altLang="en-US" smtClean="0"/>
              <a:pPr/>
              <a:t>24</a:t>
            </a:fld>
            <a:endParaRPr lang="en-US" altLang="en-US" dirty="0"/>
          </a:p>
        </p:txBody>
      </p:sp>
    </p:spTree>
    <p:extLst>
      <p:ext uri="{BB962C8B-B14F-4D97-AF65-F5344CB8AC3E}">
        <p14:creationId xmlns:p14="http://schemas.microsoft.com/office/powerpoint/2010/main" val="7865848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63530" indent="-293665">
              <a:defRPr>
                <a:solidFill>
                  <a:schemeClr val="tx1"/>
                </a:solidFill>
                <a:latin typeface="Arial" charset="0"/>
                <a:ea typeface="MS PGothic" pitchFamily="34" charset="-128"/>
              </a:defRPr>
            </a:lvl2pPr>
            <a:lvl3pPr marL="1174661" indent="-234932">
              <a:defRPr>
                <a:solidFill>
                  <a:schemeClr val="tx1"/>
                </a:solidFill>
                <a:latin typeface="Arial" charset="0"/>
                <a:ea typeface="MS PGothic" pitchFamily="34" charset="-128"/>
              </a:defRPr>
            </a:lvl3pPr>
            <a:lvl4pPr marL="1644526" indent="-234932">
              <a:defRPr>
                <a:solidFill>
                  <a:schemeClr val="tx1"/>
                </a:solidFill>
                <a:latin typeface="Arial" charset="0"/>
                <a:ea typeface="MS PGothic" pitchFamily="34" charset="-128"/>
              </a:defRPr>
            </a:lvl4pPr>
            <a:lvl5pPr marL="2114390" indent="-234932">
              <a:defRPr>
                <a:solidFill>
                  <a:schemeClr val="tx1"/>
                </a:solidFill>
                <a:latin typeface="Arial" charset="0"/>
                <a:ea typeface="MS PGothic" pitchFamily="34" charset="-128"/>
              </a:defRPr>
            </a:lvl5pPr>
            <a:lvl6pPr marL="2584254" indent="-234932" eaLnBrk="0" fontAlgn="base" hangingPunct="0">
              <a:spcBef>
                <a:spcPct val="0"/>
              </a:spcBef>
              <a:spcAft>
                <a:spcPct val="0"/>
              </a:spcAft>
              <a:defRPr>
                <a:solidFill>
                  <a:schemeClr val="tx1"/>
                </a:solidFill>
                <a:latin typeface="Arial" charset="0"/>
                <a:ea typeface="MS PGothic" pitchFamily="34" charset="-128"/>
              </a:defRPr>
            </a:lvl6pPr>
            <a:lvl7pPr marL="3054119" indent="-234932" eaLnBrk="0" fontAlgn="base" hangingPunct="0">
              <a:spcBef>
                <a:spcPct val="0"/>
              </a:spcBef>
              <a:spcAft>
                <a:spcPct val="0"/>
              </a:spcAft>
              <a:defRPr>
                <a:solidFill>
                  <a:schemeClr val="tx1"/>
                </a:solidFill>
                <a:latin typeface="Arial" charset="0"/>
                <a:ea typeface="MS PGothic" pitchFamily="34" charset="-128"/>
              </a:defRPr>
            </a:lvl7pPr>
            <a:lvl8pPr marL="3523983" indent="-234932" eaLnBrk="0" fontAlgn="base" hangingPunct="0">
              <a:spcBef>
                <a:spcPct val="0"/>
              </a:spcBef>
              <a:spcAft>
                <a:spcPct val="0"/>
              </a:spcAft>
              <a:defRPr>
                <a:solidFill>
                  <a:schemeClr val="tx1"/>
                </a:solidFill>
                <a:latin typeface="Arial" charset="0"/>
                <a:ea typeface="MS PGothic" pitchFamily="34" charset="-128"/>
              </a:defRPr>
            </a:lvl8pPr>
            <a:lvl9pPr marL="3993848" indent="-234932" eaLnBrk="0" fontAlgn="base" hangingPunct="0">
              <a:spcBef>
                <a:spcPct val="0"/>
              </a:spcBef>
              <a:spcAft>
                <a:spcPct val="0"/>
              </a:spcAft>
              <a:defRPr>
                <a:solidFill>
                  <a:schemeClr val="tx1"/>
                </a:solidFill>
                <a:latin typeface="Arial" charset="0"/>
                <a:ea typeface="MS PGothic" pitchFamily="34" charset="-128"/>
              </a:defRPr>
            </a:lvl9pPr>
          </a:lstStyle>
          <a:p>
            <a:fld id="{2CE21478-1559-48F7-9606-298706D064E1}" type="slidenum">
              <a:rPr lang="en-US" altLang="en-US" smtClean="0"/>
              <a:pPr/>
              <a:t>25</a:t>
            </a:fld>
            <a:endParaRPr lang="en-US" altLang="en-US" dirty="0"/>
          </a:p>
        </p:txBody>
      </p:sp>
    </p:spTree>
    <p:extLst>
      <p:ext uri="{BB962C8B-B14F-4D97-AF65-F5344CB8AC3E}">
        <p14:creationId xmlns:p14="http://schemas.microsoft.com/office/powerpoint/2010/main" val="9513602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63530" indent="-293665">
              <a:defRPr>
                <a:solidFill>
                  <a:schemeClr val="tx1"/>
                </a:solidFill>
                <a:latin typeface="Arial" charset="0"/>
                <a:ea typeface="MS PGothic" pitchFamily="34" charset="-128"/>
              </a:defRPr>
            </a:lvl2pPr>
            <a:lvl3pPr marL="1174661" indent="-234932">
              <a:defRPr>
                <a:solidFill>
                  <a:schemeClr val="tx1"/>
                </a:solidFill>
                <a:latin typeface="Arial" charset="0"/>
                <a:ea typeface="MS PGothic" pitchFamily="34" charset="-128"/>
              </a:defRPr>
            </a:lvl3pPr>
            <a:lvl4pPr marL="1644526" indent="-234932">
              <a:defRPr>
                <a:solidFill>
                  <a:schemeClr val="tx1"/>
                </a:solidFill>
                <a:latin typeface="Arial" charset="0"/>
                <a:ea typeface="MS PGothic" pitchFamily="34" charset="-128"/>
              </a:defRPr>
            </a:lvl4pPr>
            <a:lvl5pPr marL="2114390" indent="-234932">
              <a:defRPr>
                <a:solidFill>
                  <a:schemeClr val="tx1"/>
                </a:solidFill>
                <a:latin typeface="Arial" charset="0"/>
                <a:ea typeface="MS PGothic" pitchFamily="34" charset="-128"/>
              </a:defRPr>
            </a:lvl5pPr>
            <a:lvl6pPr marL="2584254" indent="-234932" eaLnBrk="0" fontAlgn="base" hangingPunct="0">
              <a:spcBef>
                <a:spcPct val="0"/>
              </a:spcBef>
              <a:spcAft>
                <a:spcPct val="0"/>
              </a:spcAft>
              <a:defRPr>
                <a:solidFill>
                  <a:schemeClr val="tx1"/>
                </a:solidFill>
                <a:latin typeface="Arial" charset="0"/>
                <a:ea typeface="MS PGothic" pitchFamily="34" charset="-128"/>
              </a:defRPr>
            </a:lvl6pPr>
            <a:lvl7pPr marL="3054119" indent="-234932" eaLnBrk="0" fontAlgn="base" hangingPunct="0">
              <a:spcBef>
                <a:spcPct val="0"/>
              </a:spcBef>
              <a:spcAft>
                <a:spcPct val="0"/>
              </a:spcAft>
              <a:defRPr>
                <a:solidFill>
                  <a:schemeClr val="tx1"/>
                </a:solidFill>
                <a:latin typeface="Arial" charset="0"/>
                <a:ea typeface="MS PGothic" pitchFamily="34" charset="-128"/>
              </a:defRPr>
            </a:lvl7pPr>
            <a:lvl8pPr marL="3523983" indent="-234932" eaLnBrk="0" fontAlgn="base" hangingPunct="0">
              <a:spcBef>
                <a:spcPct val="0"/>
              </a:spcBef>
              <a:spcAft>
                <a:spcPct val="0"/>
              </a:spcAft>
              <a:defRPr>
                <a:solidFill>
                  <a:schemeClr val="tx1"/>
                </a:solidFill>
                <a:latin typeface="Arial" charset="0"/>
                <a:ea typeface="MS PGothic" pitchFamily="34" charset="-128"/>
              </a:defRPr>
            </a:lvl8pPr>
            <a:lvl9pPr marL="3993848" indent="-234932" eaLnBrk="0" fontAlgn="base" hangingPunct="0">
              <a:spcBef>
                <a:spcPct val="0"/>
              </a:spcBef>
              <a:spcAft>
                <a:spcPct val="0"/>
              </a:spcAft>
              <a:defRPr>
                <a:solidFill>
                  <a:schemeClr val="tx1"/>
                </a:solidFill>
                <a:latin typeface="Arial" charset="0"/>
                <a:ea typeface="MS PGothic" pitchFamily="34" charset="-128"/>
              </a:defRPr>
            </a:lvl9pPr>
          </a:lstStyle>
          <a:p>
            <a:fld id="{CB366E86-501C-401A-92A2-EC4B3F383994}" type="slidenum">
              <a:rPr lang="en-US" altLang="en-US" smtClean="0"/>
              <a:pPr/>
              <a:t>26</a:t>
            </a:fld>
            <a:endParaRPr lang="en-US" altLang="en-US" dirty="0"/>
          </a:p>
        </p:txBody>
      </p:sp>
    </p:spTree>
    <p:extLst>
      <p:ext uri="{BB962C8B-B14F-4D97-AF65-F5344CB8AC3E}">
        <p14:creationId xmlns:p14="http://schemas.microsoft.com/office/powerpoint/2010/main" val="7865848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63530" indent="-293665">
              <a:defRPr>
                <a:solidFill>
                  <a:schemeClr val="tx1"/>
                </a:solidFill>
                <a:latin typeface="Arial" charset="0"/>
                <a:ea typeface="MS PGothic" pitchFamily="34" charset="-128"/>
              </a:defRPr>
            </a:lvl2pPr>
            <a:lvl3pPr marL="1174661" indent="-234932">
              <a:defRPr>
                <a:solidFill>
                  <a:schemeClr val="tx1"/>
                </a:solidFill>
                <a:latin typeface="Arial" charset="0"/>
                <a:ea typeface="MS PGothic" pitchFamily="34" charset="-128"/>
              </a:defRPr>
            </a:lvl3pPr>
            <a:lvl4pPr marL="1644526" indent="-234932">
              <a:defRPr>
                <a:solidFill>
                  <a:schemeClr val="tx1"/>
                </a:solidFill>
                <a:latin typeface="Arial" charset="0"/>
                <a:ea typeface="MS PGothic" pitchFamily="34" charset="-128"/>
              </a:defRPr>
            </a:lvl4pPr>
            <a:lvl5pPr marL="2114390" indent="-234932">
              <a:defRPr>
                <a:solidFill>
                  <a:schemeClr val="tx1"/>
                </a:solidFill>
                <a:latin typeface="Arial" charset="0"/>
                <a:ea typeface="MS PGothic" pitchFamily="34" charset="-128"/>
              </a:defRPr>
            </a:lvl5pPr>
            <a:lvl6pPr marL="2584254" indent="-234932" eaLnBrk="0" fontAlgn="base" hangingPunct="0">
              <a:spcBef>
                <a:spcPct val="0"/>
              </a:spcBef>
              <a:spcAft>
                <a:spcPct val="0"/>
              </a:spcAft>
              <a:defRPr>
                <a:solidFill>
                  <a:schemeClr val="tx1"/>
                </a:solidFill>
                <a:latin typeface="Arial" charset="0"/>
                <a:ea typeface="MS PGothic" pitchFamily="34" charset="-128"/>
              </a:defRPr>
            </a:lvl6pPr>
            <a:lvl7pPr marL="3054119" indent="-234932" eaLnBrk="0" fontAlgn="base" hangingPunct="0">
              <a:spcBef>
                <a:spcPct val="0"/>
              </a:spcBef>
              <a:spcAft>
                <a:spcPct val="0"/>
              </a:spcAft>
              <a:defRPr>
                <a:solidFill>
                  <a:schemeClr val="tx1"/>
                </a:solidFill>
                <a:latin typeface="Arial" charset="0"/>
                <a:ea typeface="MS PGothic" pitchFamily="34" charset="-128"/>
              </a:defRPr>
            </a:lvl7pPr>
            <a:lvl8pPr marL="3523983" indent="-234932" eaLnBrk="0" fontAlgn="base" hangingPunct="0">
              <a:spcBef>
                <a:spcPct val="0"/>
              </a:spcBef>
              <a:spcAft>
                <a:spcPct val="0"/>
              </a:spcAft>
              <a:defRPr>
                <a:solidFill>
                  <a:schemeClr val="tx1"/>
                </a:solidFill>
                <a:latin typeface="Arial" charset="0"/>
                <a:ea typeface="MS PGothic" pitchFamily="34" charset="-128"/>
              </a:defRPr>
            </a:lvl8pPr>
            <a:lvl9pPr marL="3993848" indent="-234932" eaLnBrk="0" fontAlgn="base" hangingPunct="0">
              <a:spcBef>
                <a:spcPct val="0"/>
              </a:spcBef>
              <a:spcAft>
                <a:spcPct val="0"/>
              </a:spcAft>
              <a:defRPr>
                <a:solidFill>
                  <a:schemeClr val="tx1"/>
                </a:solidFill>
                <a:latin typeface="Arial" charset="0"/>
                <a:ea typeface="MS PGothic" pitchFamily="34" charset="-128"/>
              </a:defRPr>
            </a:lvl9pPr>
          </a:lstStyle>
          <a:p>
            <a:fld id="{CA046183-39D5-4AD0-A2CE-09ABB0DC9630}" type="slidenum">
              <a:rPr lang="en-US" altLang="en-US" smtClean="0"/>
              <a:pPr/>
              <a:t>27</a:t>
            </a:fld>
            <a:endParaRPr lang="en-US" altLang="en-US" dirty="0"/>
          </a:p>
        </p:txBody>
      </p:sp>
    </p:spTree>
    <p:extLst>
      <p:ext uri="{BB962C8B-B14F-4D97-AF65-F5344CB8AC3E}">
        <p14:creationId xmlns:p14="http://schemas.microsoft.com/office/powerpoint/2010/main" val="13254642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63530" indent="-293665">
              <a:defRPr>
                <a:solidFill>
                  <a:schemeClr val="tx1"/>
                </a:solidFill>
                <a:latin typeface="Arial" charset="0"/>
                <a:ea typeface="MS PGothic" pitchFamily="34" charset="-128"/>
              </a:defRPr>
            </a:lvl2pPr>
            <a:lvl3pPr marL="1174661" indent="-234932">
              <a:defRPr>
                <a:solidFill>
                  <a:schemeClr val="tx1"/>
                </a:solidFill>
                <a:latin typeface="Arial" charset="0"/>
                <a:ea typeface="MS PGothic" pitchFamily="34" charset="-128"/>
              </a:defRPr>
            </a:lvl3pPr>
            <a:lvl4pPr marL="1644526" indent="-234932">
              <a:defRPr>
                <a:solidFill>
                  <a:schemeClr val="tx1"/>
                </a:solidFill>
                <a:latin typeface="Arial" charset="0"/>
                <a:ea typeface="MS PGothic" pitchFamily="34" charset="-128"/>
              </a:defRPr>
            </a:lvl4pPr>
            <a:lvl5pPr marL="2114390" indent="-234932">
              <a:defRPr>
                <a:solidFill>
                  <a:schemeClr val="tx1"/>
                </a:solidFill>
                <a:latin typeface="Arial" charset="0"/>
                <a:ea typeface="MS PGothic" pitchFamily="34" charset="-128"/>
              </a:defRPr>
            </a:lvl5pPr>
            <a:lvl6pPr marL="2584254" indent="-234932" eaLnBrk="0" fontAlgn="base" hangingPunct="0">
              <a:spcBef>
                <a:spcPct val="0"/>
              </a:spcBef>
              <a:spcAft>
                <a:spcPct val="0"/>
              </a:spcAft>
              <a:defRPr>
                <a:solidFill>
                  <a:schemeClr val="tx1"/>
                </a:solidFill>
                <a:latin typeface="Arial" charset="0"/>
                <a:ea typeface="MS PGothic" pitchFamily="34" charset="-128"/>
              </a:defRPr>
            </a:lvl6pPr>
            <a:lvl7pPr marL="3054119" indent="-234932" eaLnBrk="0" fontAlgn="base" hangingPunct="0">
              <a:spcBef>
                <a:spcPct val="0"/>
              </a:spcBef>
              <a:spcAft>
                <a:spcPct val="0"/>
              </a:spcAft>
              <a:defRPr>
                <a:solidFill>
                  <a:schemeClr val="tx1"/>
                </a:solidFill>
                <a:latin typeface="Arial" charset="0"/>
                <a:ea typeface="MS PGothic" pitchFamily="34" charset="-128"/>
              </a:defRPr>
            </a:lvl7pPr>
            <a:lvl8pPr marL="3523983" indent="-234932" eaLnBrk="0" fontAlgn="base" hangingPunct="0">
              <a:spcBef>
                <a:spcPct val="0"/>
              </a:spcBef>
              <a:spcAft>
                <a:spcPct val="0"/>
              </a:spcAft>
              <a:defRPr>
                <a:solidFill>
                  <a:schemeClr val="tx1"/>
                </a:solidFill>
                <a:latin typeface="Arial" charset="0"/>
                <a:ea typeface="MS PGothic" pitchFamily="34" charset="-128"/>
              </a:defRPr>
            </a:lvl8pPr>
            <a:lvl9pPr marL="3993848" indent="-234932" eaLnBrk="0" fontAlgn="base" hangingPunct="0">
              <a:spcBef>
                <a:spcPct val="0"/>
              </a:spcBef>
              <a:spcAft>
                <a:spcPct val="0"/>
              </a:spcAft>
              <a:defRPr>
                <a:solidFill>
                  <a:schemeClr val="tx1"/>
                </a:solidFill>
                <a:latin typeface="Arial" charset="0"/>
                <a:ea typeface="MS PGothic" pitchFamily="34" charset="-128"/>
              </a:defRPr>
            </a:lvl9pPr>
          </a:lstStyle>
          <a:p>
            <a:fld id="{CA046183-39D5-4AD0-A2CE-09ABB0DC9630}" type="slidenum">
              <a:rPr lang="en-US" altLang="en-US" smtClean="0"/>
              <a:pPr/>
              <a:t>28</a:t>
            </a:fld>
            <a:endParaRPr lang="en-US" altLang="en-US" dirty="0"/>
          </a:p>
        </p:txBody>
      </p:sp>
    </p:spTree>
    <p:extLst>
      <p:ext uri="{BB962C8B-B14F-4D97-AF65-F5344CB8AC3E}">
        <p14:creationId xmlns:p14="http://schemas.microsoft.com/office/powerpoint/2010/main" val="1325464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a:p>
            <a:pPr>
              <a:buFontTx/>
              <a:buChar char="-"/>
            </a:pPr>
            <a:r>
              <a:rPr lang="en-US" altLang="en-US" dirty="0"/>
              <a:t> You are the first line of communication with the players and parents, we want to make sure you have the correct information. Don’t be afraid</a:t>
            </a:r>
            <a:r>
              <a:rPr lang="en-US" altLang="en-US" baseline="0" dirty="0"/>
              <a:t> to call, email or stop one of us and ask about the programs, how to handle a situation, anything!</a:t>
            </a:r>
          </a:p>
          <a:p>
            <a:pPr>
              <a:buFontTx/>
              <a:buNone/>
            </a:pPr>
            <a:endParaRPr lang="en-US" altLang="en-US" baseline="0" dirty="0"/>
          </a:p>
          <a:p>
            <a:pPr>
              <a:buFontTx/>
              <a:buChar char="-"/>
            </a:pPr>
            <a:r>
              <a:rPr lang="en-US" altLang="en-US" baseline="0" dirty="0"/>
              <a:t> </a:t>
            </a:r>
            <a:r>
              <a:rPr lang="en-US" altLang="en-US" dirty="0"/>
              <a:t>What you say,</a:t>
            </a:r>
            <a:r>
              <a:rPr lang="en-US" altLang="en-US" baseline="0" dirty="0"/>
              <a:t> do and how you act is a reflection on you and the program</a:t>
            </a:r>
          </a:p>
          <a:p>
            <a:pPr>
              <a:buFontTx/>
              <a:buChar char="-"/>
            </a:pPr>
            <a:endParaRPr lang="en-US" altLang="en-US" baseline="0" dirty="0"/>
          </a:p>
          <a:p>
            <a:pPr>
              <a:buFontTx/>
              <a:buChar char="-"/>
            </a:pPr>
            <a:r>
              <a:rPr lang="en-US" altLang="en-US" baseline="0" dirty="0"/>
              <a:t> Be positive and have fun</a:t>
            </a:r>
          </a:p>
          <a:p>
            <a:pPr>
              <a:buFontTx/>
              <a:buChar char="-"/>
            </a:pPr>
            <a:endParaRPr lang="en-US" altLang="en-US" baseline="0" dirty="0"/>
          </a:p>
          <a:p>
            <a:pPr>
              <a:buFontTx/>
              <a:buChar char="-"/>
            </a:pPr>
            <a:r>
              <a:rPr lang="en-US" altLang="en-US" baseline="0" dirty="0"/>
              <a:t> Leave your work and stress off the field, whether it’s practice or a game!</a:t>
            </a:r>
            <a:endParaRPr lang="en-US" altLang="en-US" dirty="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63530" indent="-293665">
              <a:defRPr>
                <a:solidFill>
                  <a:schemeClr val="tx1"/>
                </a:solidFill>
                <a:latin typeface="Arial" charset="0"/>
                <a:ea typeface="MS PGothic" pitchFamily="34" charset="-128"/>
              </a:defRPr>
            </a:lvl2pPr>
            <a:lvl3pPr marL="1174661" indent="-234932">
              <a:defRPr>
                <a:solidFill>
                  <a:schemeClr val="tx1"/>
                </a:solidFill>
                <a:latin typeface="Arial" charset="0"/>
                <a:ea typeface="MS PGothic" pitchFamily="34" charset="-128"/>
              </a:defRPr>
            </a:lvl3pPr>
            <a:lvl4pPr marL="1644526" indent="-234932">
              <a:defRPr>
                <a:solidFill>
                  <a:schemeClr val="tx1"/>
                </a:solidFill>
                <a:latin typeface="Arial" charset="0"/>
                <a:ea typeface="MS PGothic" pitchFamily="34" charset="-128"/>
              </a:defRPr>
            </a:lvl4pPr>
            <a:lvl5pPr marL="2114390" indent="-234932">
              <a:defRPr>
                <a:solidFill>
                  <a:schemeClr val="tx1"/>
                </a:solidFill>
                <a:latin typeface="Arial" charset="0"/>
                <a:ea typeface="MS PGothic" pitchFamily="34" charset="-128"/>
              </a:defRPr>
            </a:lvl5pPr>
            <a:lvl6pPr marL="2584254" indent="-234932" eaLnBrk="0" fontAlgn="base" hangingPunct="0">
              <a:spcBef>
                <a:spcPct val="0"/>
              </a:spcBef>
              <a:spcAft>
                <a:spcPct val="0"/>
              </a:spcAft>
              <a:defRPr>
                <a:solidFill>
                  <a:schemeClr val="tx1"/>
                </a:solidFill>
                <a:latin typeface="Arial" charset="0"/>
                <a:ea typeface="MS PGothic" pitchFamily="34" charset="-128"/>
              </a:defRPr>
            </a:lvl6pPr>
            <a:lvl7pPr marL="3054119" indent="-234932" eaLnBrk="0" fontAlgn="base" hangingPunct="0">
              <a:spcBef>
                <a:spcPct val="0"/>
              </a:spcBef>
              <a:spcAft>
                <a:spcPct val="0"/>
              </a:spcAft>
              <a:defRPr>
                <a:solidFill>
                  <a:schemeClr val="tx1"/>
                </a:solidFill>
                <a:latin typeface="Arial" charset="0"/>
                <a:ea typeface="MS PGothic" pitchFamily="34" charset="-128"/>
              </a:defRPr>
            </a:lvl7pPr>
            <a:lvl8pPr marL="3523983" indent="-234932" eaLnBrk="0" fontAlgn="base" hangingPunct="0">
              <a:spcBef>
                <a:spcPct val="0"/>
              </a:spcBef>
              <a:spcAft>
                <a:spcPct val="0"/>
              </a:spcAft>
              <a:defRPr>
                <a:solidFill>
                  <a:schemeClr val="tx1"/>
                </a:solidFill>
                <a:latin typeface="Arial" charset="0"/>
                <a:ea typeface="MS PGothic" pitchFamily="34" charset="-128"/>
              </a:defRPr>
            </a:lvl8pPr>
            <a:lvl9pPr marL="3993848" indent="-234932" eaLnBrk="0" fontAlgn="base" hangingPunct="0">
              <a:spcBef>
                <a:spcPct val="0"/>
              </a:spcBef>
              <a:spcAft>
                <a:spcPct val="0"/>
              </a:spcAft>
              <a:defRPr>
                <a:solidFill>
                  <a:schemeClr val="tx1"/>
                </a:solidFill>
                <a:latin typeface="Arial" charset="0"/>
                <a:ea typeface="MS PGothic" pitchFamily="34" charset="-128"/>
              </a:defRPr>
            </a:lvl9pPr>
          </a:lstStyle>
          <a:p>
            <a:fld id="{CB366E86-501C-401A-92A2-EC4B3F383994}" type="slidenum">
              <a:rPr lang="en-US" altLang="en-US" smtClean="0"/>
              <a:pPr/>
              <a:t>4</a:t>
            </a:fld>
            <a:endParaRPr lang="en-US" altLang="en-US" dirty="0"/>
          </a:p>
        </p:txBody>
      </p:sp>
    </p:spTree>
    <p:extLst>
      <p:ext uri="{BB962C8B-B14F-4D97-AF65-F5344CB8AC3E}">
        <p14:creationId xmlns:p14="http://schemas.microsoft.com/office/powerpoint/2010/main" val="2219226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dirty="0">
                <a:solidFill>
                  <a:srgbClr val="632523"/>
                </a:solidFill>
                <a:cs typeface="ＭＳ Ｐゴシック" charset="-128"/>
              </a:rPr>
              <a:t>Get the message out to the parents before the season</a:t>
            </a:r>
            <a:endParaRPr lang="en-US" dirty="0">
              <a:cs typeface="ＭＳ Ｐゴシック" charset="-128"/>
            </a:endParaRPr>
          </a:p>
          <a:p>
            <a:pPr>
              <a:buFont typeface="Arial" pitchFamily="34" charset="0"/>
              <a:buChar char="•"/>
              <a:defRPr/>
            </a:pPr>
            <a:r>
              <a:rPr lang="en-US" dirty="0">
                <a:cs typeface="ＭＳ Ｐゴシック" charset="-128"/>
              </a:rPr>
              <a:t>This starts with Kindergarten coaches, parents and players!</a:t>
            </a:r>
          </a:p>
          <a:p>
            <a:pPr>
              <a:buFont typeface="Arial" pitchFamily="34" charset="0"/>
              <a:buChar char="•"/>
              <a:defRPr/>
            </a:pPr>
            <a:r>
              <a:rPr lang="en-US" dirty="0">
                <a:cs typeface="ＭＳ Ｐゴシック" charset="-128"/>
              </a:rPr>
              <a:t>No one, except the players, can speak to the referee before or after the game about the call of the game</a:t>
            </a:r>
          </a:p>
          <a:p>
            <a:pPr>
              <a:buFont typeface="Arial" pitchFamily="34" charset="0"/>
              <a:buChar char="•"/>
              <a:defRPr/>
            </a:pPr>
            <a:r>
              <a:rPr lang="en-US" dirty="0">
                <a:cs typeface="ＭＳ Ｐゴシック" charset="-128"/>
              </a:rPr>
              <a:t>No yelling, criticism, harassment, sarcasm, intimidation or feedback</a:t>
            </a:r>
          </a:p>
          <a:p>
            <a:pPr>
              <a:buFont typeface="Arial" pitchFamily="34" charset="0"/>
              <a:buChar char="•"/>
              <a:defRPr/>
            </a:pPr>
            <a:r>
              <a:rPr lang="en-US" dirty="0">
                <a:cs typeface="ＭＳ Ｐゴシック" charset="-128"/>
              </a:rPr>
              <a:t>Violators can be ejected from the field</a:t>
            </a:r>
          </a:p>
          <a:p>
            <a:pPr>
              <a:lnSpc>
                <a:spcPct val="120000"/>
              </a:lnSpc>
              <a:buFont typeface="Arial" pitchFamily="34" charset="0"/>
              <a:buChar char="•"/>
              <a:defRPr/>
            </a:pPr>
            <a:r>
              <a:rPr lang="en-US" dirty="0">
                <a:cs typeface="ＭＳ Ｐゴシック" charset="-128"/>
              </a:rPr>
              <a:t>Coaches and teams are subject to disciplinary action by the BAYS Sportsmanship Review Committee</a:t>
            </a:r>
          </a:p>
          <a:p>
            <a:pPr eaLnBrk="1" hangingPunct="1"/>
            <a:endParaRPr lang="en-US" altLang="en-US"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63530" indent="-293665">
              <a:defRPr>
                <a:solidFill>
                  <a:schemeClr val="tx1"/>
                </a:solidFill>
                <a:latin typeface="Arial" charset="0"/>
                <a:ea typeface="MS PGothic" pitchFamily="34" charset="-128"/>
              </a:defRPr>
            </a:lvl2pPr>
            <a:lvl3pPr marL="1174661" indent="-234932">
              <a:defRPr>
                <a:solidFill>
                  <a:schemeClr val="tx1"/>
                </a:solidFill>
                <a:latin typeface="Arial" charset="0"/>
                <a:ea typeface="MS PGothic" pitchFamily="34" charset="-128"/>
              </a:defRPr>
            </a:lvl3pPr>
            <a:lvl4pPr marL="1644526" indent="-234932">
              <a:defRPr>
                <a:solidFill>
                  <a:schemeClr val="tx1"/>
                </a:solidFill>
                <a:latin typeface="Arial" charset="0"/>
                <a:ea typeface="MS PGothic" pitchFamily="34" charset="-128"/>
              </a:defRPr>
            </a:lvl4pPr>
            <a:lvl5pPr marL="2114390" indent="-234932">
              <a:defRPr>
                <a:solidFill>
                  <a:schemeClr val="tx1"/>
                </a:solidFill>
                <a:latin typeface="Arial" charset="0"/>
                <a:ea typeface="MS PGothic" pitchFamily="34" charset="-128"/>
              </a:defRPr>
            </a:lvl5pPr>
            <a:lvl6pPr marL="2584254" indent="-234932" eaLnBrk="0" fontAlgn="base" hangingPunct="0">
              <a:spcBef>
                <a:spcPct val="0"/>
              </a:spcBef>
              <a:spcAft>
                <a:spcPct val="0"/>
              </a:spcAft>
              <a:defRPr>
                <a:solidFill>
                  <a:schemeClr val="tx1"/>
                </a:solidFill>
                <a:latin typeface="Arial" charset="0"/>
                <a:ea typeface="MS PGothic" pitchFamily="34" charset="-128"/>
              </a:defRPr>
            </a:lvl6pPr>
            <a:lvl7pPr marL="3054119" indent="-234932" eaLnBrk="0" fontAlgn="base" hangingPunct="0">
              <a:spcBef>
                <a:spcPct val="0"/>
              </a:spcBef>
              <a:spcAft>
                <a:spcPct val="0"/>
              </a:spcAft>
              <a:defRPr>
                <a:solidFill>
                  <a:schemeClr val="tx1"/>
                </a:solidFill>
                <a:latin typeface="Arial" charset="0"/>
                <a:ea typeface="MS PGothic" pitchFamily="34" charset="-128"/>
              </a:defRPr>
            </a:lvl7pPr>
            <a:lvl8pPr marL="3523983" indent="-234932" eaLnBrk="0" fontAlgn="base" hangingPunct="0">
              <a:spcBef>
                <a:spcPct val="0"/>
              </a:spcBef>
              <a:spcAft>
                <a:spcPct val="0"/>
              </a:spcAft>
              <a:defRPr>
                <a:solidFill>
                  <a:schemeClr val="tx1"/>
                </a:solidFill>
                <a:latin typeface="Arial" charset="0"/>
                <a:ea typeface="MS PGothic" pitchFamily="34" charset="-128"/>
              </a:defRPr>
            </a:lvl8pPr>
            <a:lvl9pPr marL="3993848" indent="-234932" eaLnBrk="0" fontAlgn="base" hangingPunct="0">
              <a:spcBef>
                <a:spcPct val="0"/>
              </a:spcBef>
              <a:spcAft>
                <a:spcPct val="0"/>
              </a:spcAft>
              <a:defRPr>
                <a:solidFill>
                  <a:schemeClr val="tx1"/>
                </a:solidFill>
                <a:latin typeface="Arial" charset="0"/>
                <a:ea typeface="MS PGothic" pitchFamily="34" charset="-128"/>
              </a:defRPr>
            </a:lvl9pPr>
          </a:lstStyle>
          <a:p>
            <a:fld id="{2CE21478-1559-48F7-9606-298706D064E1}" type="slidenum">
              <a:rPr lang="en-US" altLang="en-US" smtClean="0"/>
              <a:pPr/>
              <a:t>5</a:t>
            </a:fld>
            <a:endParaRPr lang="en-US" altLang="en-US" dirty="0"/>
          </a:p>
        </p:txBody>
      </p:sp>
    </p:spTree>
    <p:extLst>
      <p:ext uri="{BB962C8B-B14F-4D97-AF65-F5344CB8AC3E}">
        <p14:creationId xmlns:p14="http://schemas.microsoft.com/office/powerpoint/2010/main" val="3347881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63530" indent="-293665">
              <a:defRPr>
                <a:solidFill>
                  <a:schemeClr val="tx1"/>
                </a:solidFill>
                <a:latin typeface="Arial" charset="0"/>
                <a:ea typeface="MS PGothic" pitchFamily="34" charset="-128"/>
              </a:defRPr>
            </a:lvl2pPr>
            <a:lvl3pPr marL="1174661" indent="-234932">
              <a:defRPr>
                <a:solidFill>
                  <a:schemeClr val="tx1"/>
                </a:solidFill>
                <a:latin typeface="Arial" charset="0"/>
                <a:ea typeface="MS PGothic" pitchFamily="34" charset="-128"/>
              </a:defRPr>
            </a:lvl3pPr>
            <a:lvl4pPr marL="1644526" indent="-234932">
              <a:defRPr>
                <a:solidFill>
                  <a:schemeClr val="tx1"/>
                </a:solidFill>
                <a:latin typeface="Arial" charset="0"/>
                <a:ea typeface="MS PGothic" pitchFamily="34" charset="-128"/>
              </a:defRPr>
            </a:lvl4pPr>
            <a:lvl5pPr marL="2114390" indent="-234932">
              <a:defRPr>
                <a:solidFill>
                  <a:schemeClr val="tx1"/>
                </a:solidFill>
                <a:latin typeface="Arial" charset="0"/>
                <a:ea typeface="MS PGothic" pitchFamily="34" charset="-128"/>
              </a:defRPr>
            </a:lvl5pPr>
            <a:lvl6pPr marL="2584254" indent="-234932" eaLnBrk="0" fontAlgn="base" hangingPunct="0">
              <a:spcBef>
                <a:spcPct val="0"/>
              </a:spcBef>
              <a:spcAft>
                <a:spcPct val="0"/>
              </a:spcAft>
              <a:defRPr>
                <a:solidFill>
                  <a:schemeClr val="tx1"/>
                </a:solidFill>
                <a:latin typeface="Arial" charset="0"/>
                <a:ea typeface="MS PGothic" pitchFamily="34" charset="-128"/>
              </a:defRPr>
            </a:lvl6pPr>
            <a:lvl7pPr marL="3054119" indent="-234932" eaLnBrk="0" fontAlgn="base" hangingPunct="0">
              <a:spcBef>
                <a:spcPct val="0"/>
              </a:spcBef>
              <a:spcAft>
                <a:spcPct val="0"/>
              </a:spcAft>
              <a:defRPr>
                <a:solidFill>
                  <a:schemeClr val="tx1"/>
                </a:solidFill>
                <a:latin typeface="Arial" charset="0"/>
                <a:ea typeface="MS PGothic" pitchFamily="34" charset="-128"/>
              </a:defRPr>
            </a:lvl7pPr>
            <a:lvl8pPr marL="3523983" indent="-234932" eaLnBrk="0" fontAlgn="base" hangingPunct="0">
              <a:spcBef>
                <a:spcPct val="0"/>
              </a:spcBef>
              <a:spcAft>
                <a:spcPct val="0"/>
              </a:spcAft>
              <a:defRPr>
                <a:solidFill>
                  <a:schemeClr val="tx1"/>
                </a:solidFill>
                <a:latin typeface="Arial" charset="0"/>
                <a:ea typeface="MS PGothic" pitchFamily="34" charset="-128"/>
              </a:defRPr>
            </a:lvl8pPr>
            <a:lvl9pPr marL="3993848" indent="-234932" eaLnBrk="0" fontAlgn="base" hangingPunct="0">
              <a:spcBef>
                <a:spcPct val="0"/>
              </a:spcBef>
              <a:spcAft>
                <a:spcPct val="0"/>
              </a:spcAft>
              <a:defRPr>
                <a:solidFill>
                  <a:schemeClr val="tx1"/>
                </a:solidFill>
                <a:latin typeface="Arial" charset="0"/>
                <a:ea typeface="MS PGothic" pitchFamily="34" charset="-128"/>
              </a:defRPr>
            </a:lvl9pPr>
          </a:lstStyle>
          <a:p>
            <a:fld id="{2CE21478-1559-48F7-9606-298706D064E1}" type="slidenum">
              <a:rPr lang="en-US" altLang="en-US" smtClean="0"/>
              <a:pPr/>
              <a:t>6</a:t>
            </a:fld>
            <a:endParaRPr lang="en-US" altLang="en-US" dirty="0"/>
          </a:p>
        </p:txBody>
      </p:sp>
    </p:spTree>
    <p:extLst>
      <p:ext uri="{BB962C8B-B14F-4D97-AF65-F5344CB8AC3E}">
        <p14:creationId xmlns:p14="http://schemas.microsoft.com/office/powerpoint/2010/main" val="948346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63530" indent="-293665">
              <a:defRPr>
                <a:solidFill>
                  <a:schemeClr val="tx1"/>
                </a:solidFill>
                <a:latin typeface="Arial" charset="0"/>
                <a:ea typeface="MS PGothic" pitchFamily="34" charset="-128"/>
              </a:defRPr>
            </a:lvl2pPr>
            <a:lvl3pPr marL="1174661" indent="-234932">
              <a:defRPr>
                <a:solidFill>
                  <a:schemeClr val="tx1"/>
                </a:solidFill>
                <a:latin typeface="Arial" charset="0"/>
                <a:ea typeface="MS PGothic" pitchFamily="34" charset="-128"/>
              </a:defRPr>
            </a:lvl3pPr>
            <a:lvl4pPr marL="1644526" indent="-234932">
              <a:defRPr>
                <a:solidFill>
                  <a:schemeClr val="tx1"/>
                </a:solidFill>
                <a:latin typeface="Arial" charset="0"/>
                <a:ea typeface="MS PGothic" pitchFamily="34" charset="-128"/>
              </a:defRPr>
            </a:lvl4pPr>
            <a:lvl5pPr marL="2114390" indent="-234932">
              <a:defRPr>
                <a:solidFill>
                  <a:schemeClr val="tx1"/>
                </a:solidFill>
                <a:latin typeface="Arial" charset="0"/>
                <a:ea typeface="MS PGothic" pitchFamily="34" charset="-128"/>
              </a:defRPr>
            </a:lvl5pPr>
            <a:lvl6pPr marL="2584254" indent="-234932" eaLnBrk="0" fontAlgn="base" hangingPunct="0">
              <a:spcBef>
                <a:spcPct val="0"/>
              </a:spcBef>
              <a:spcAft>
                <a:spcPct val="0"/>
              </a:spcAft>
              <a:defRPr>
                <a:solidFill>
                  <a:schemeClr val="tx1"/>
                </a:solidFill>
                <a:latin typeface="Arial" charset="0"/>
                <a:ea typeface="MS PGothic" pitchFamily="34" charset="-128"/>
              </a:defRPr>
            </a:lvl6pPr>
            <a:lvl7pPr marL="3054119" indent="-234932" eaLnBrk="0" fontAlgn="base" hangingPunct="0">
              <a:spcBef>
                <a:spcPct val="0"/>
              </a:spcBef>
              <a:spcAft>
                <a:spcPct val="0"/>
              </a:spcAft>
              <a:defRPr>
                <a:solidFill>
                  <a:schemeClr val="tx1"/>
                </a:solidFill>
                <a:latin typeface="Arial" charset="0"/>
                <a:ea typeface="MS PGothic" pitchFamily="34" charset="-128"/>
              </a:defRPr>
            </a:lvl7pPr>
            <a:lvl8pPr marL="3523983" indent="-234932" eaLnBrk="0" fontAlgn="base" hangingPunct="0">
              <a:spcBef>
                <a:spcPct val="0"/>
              </a:spcBef>
              <a:spcAft>
                <a:spcPct val="0"/>
              </a:spcAft>
              <a:defRPr>
                <a:solidFill>
                  <a:schemeClr val="tx1"/>
                </a:solidFill>
                <a:latin typeface="Arial" charset="0"/>
                <a:ea typeface="MS PGothic" pitchFamily="34" charset="-128"/>
              </a:defRPr>
            </a:lvl8pPr>
            <a:lvl9pPr marL="3993848" indent="-234932" eaLnBrk="0" fontAlgn="base" hangingPunct="0">
              <a:spcBef>
                <a:spcPct val="0"/>
              </a:spcBef>
              <a:spcAft>
                <a:spcPct val="0"/>
              </a:spcAft>
              <a:defRPr>
                <a:solidFill>
                  <a:schemeClr val="tx1"/>
                </a:solidFill>
                <a:latin typeface="Arial" charset="0"/>
                <a:ea typeface="MS PGothic" pitchFamily="34" charset="-128"/>
              </a:defRPr>
            </a:lvl9pPr>
          </a:lstStyle>
          <a:p>
            <a:fld id="{CA046183-39D5-4AD0-A2CE-09ABB0DC9630}" type="slidenum">
              <a:rPr lang="en-US" altLang="en-US" smtClean="0"/>
              <a:pPr/>
              <a:t>7</a:t>
            </a:fld>
            <a:endParaRPr lang="en-US" altLang="en-US" dirty="0"/>
          </a:p>
        </p:txBody>
      </p:sp>
    </p:spTree>
    <p:extLst>
      <p:ext uri="{BB962C8B-B14F-4D97-AF65-F5344CB8AC3E}">
        <p14:creationId xmlns:p14="http://schemas.microsoft.com/office/powerpoint/2010/main" val="3248269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63530" indent="-293665">
              <a:defRPr>
                <a:solidFill>
                  <a:schemeClr val="tx1"/>
                </a:solidFill>
                <a:latin typeface="Arial" charset="0"/>
                <a:ea typeface="MS PGothic" pitchFamily="34" charset="-128"/>
              </a:defRPr>
            </a:lvl2pPr>
            <a:lvl3pPr marL="1174661" indent="-234932">
              <a:defRPr>
                <a:solidFill>
                  <a:schemeClr val="tx1"/>
                </a:solidFill>
                <a:latin typeface="Arial" charset="0"/>
                <a:ea typeface="MS PGothic" pitchFamily="34" charset="-128"/>
              </a:defRPr>
            </a:lvl3pPr>
            <a:lvl4pPr marL="1644526" indent="-234932">
              <a:defRPr>
                <a:solidFill>
                  <a:schemeClr val="tx1"/>
                </a:solidFill>
                <a:latin typeface="Arial" charset="0"/>
                <a:ea typeface="MS PGothic" pitchFamily="34" charset="-128"/>
              </a:defRPr>
            </a:lvl4pPr>
            <a:lvl5pPr marL="2114390" indent="-234932">
              <a:defRPr>
                <a:solidFill>
                  <a:schemeClr val="tx1"/>
                </a:solidFill>
                <a:latin typeface="Arial" charset="0"/>
                <a:ea typeface="MS PGothic" pitchFamily="34" charset="-128"/>
              </a:defRPr>
            </a:lvl5pPr>
            <a:lvl6pPr marL="2584254" indent="-234932" eaLnBrk="0" fontAlgn="base" hangingPunct="0">
              <a:spcBef>
                <a:spcPct val="0"/>
              </a:spcBef>
              <a:spcAft>
                <a:spcPct val="0"/>
              </a:spcAft>
              <a:defRPr>
                <a:solidFill>
                  <a:schemeClr val="tx1"/>
                </a:solidFill>
                <a:latin typeface="Arial" charset="0"/>
                <a:ea typeface="MS PGothic" pitchFamily="34" charset="-128"/>
              </a:defRPr>
            </a:lvl6pPr>
            <a:lvl7pPr marL="3054119" indent="-234932" eaLnBrk="0" fontAlgn="base" hangingPunct="0">
              <a:spcBef>
                <a:spcPct val="0"/>
              </a:spcBef>
              <a:spcAft>
                <a:spcPct val="0"/>
              </a:spcAft>
              <a:defRPr>
                <a:solidFill>
                  <a:schemeClr val="tx1"/>
                </a:solidFill>
                <a:latin typeface="Arial" charset="0"/>
                <a:ea typeface="MS PGothic" pitchFamily="34" charset="-128"/>
              </a:defRPr>
            </a:lvl7pPr>
            <a:lvl8pPr marL="3523983" indent="-234932" eaLnBrk="0" fontAlgn="base" hangingPunct="0">
              <a:spcBef>
                <a:spcPct val="0"/>
              </a:spcBef>
              <a:spcAft>
                <a:spcPct val="0"/>
              </a:spcAft>
              <a:defRPr>
                <a:solidFill>
                  <a:schemeClr val="tx1"/>
                </a:solidFill>
                <a:latin typeface="Arial" charset="0"/>
                <a:ea typeface="MS PGothic" pitchFamily="34" charset="-128"/>
              </a:defRPr>
            </a:lvl8pPr>
            <a:lvl9pPr marL="3993848" indent="-234932" eaLnBrk="0" fontAlgn="base" hangingPunct="0">
              <a:spcBef>
                <a:spcPct val="0"/>
              </a:spcBef>
              <a:spcAft>
                <a:spcPct val="0"/>
              </a:spcAft>
              <a:defRPr>
                <a:solidFill>
                  <a:schemeClr val="tx1"/>
                </a:solidFill>
                <a:latin typeface="Arial" charset="0"/>
                <a:ea typeface="MS PGothic" pitchFamily="34" charset="-128"/>
              </a:defRPr>
            </a:lvl9pPr>
          </a:lstStyle>
          <a:p>
            <a:fld id="{CB366E86-501C-401A-92A2-EC4B3F383994}" type="slidenum">
              <a:rPr lang="en-US" altLang="en-US" smtClean="0"/>
              <a:pPr/>
              <a:t>8</a:t>
            </a:fld>
            <a:endParaRPr lang="en-US" altLang="en-US" dirty="0"/>
          </a:p>
        </p:txBody>
      </p:sp>
    </p:spTree>
    <p:extLst>
      <p:ext uri="{BB962C8B-B14F-4D97-AF65-F5344CB8AC3E}">
        <p14:creationId xmlns:p14="http://schemas.microsoft.com/office/powerpoint/2010/main" val="786584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856FD0-0EEA-4A38-B675-0D39ABB18C34}" type="slidenum">
              <a:rPr lang="en-US" smtClean="0"/>
              <a:pPr/>
              <a:t>10</a:t>
            </a:fld>
            <a:endParaRPr lang="en-US" dirty="0"/>
          </a:p>
        </p:txBody>
      </p:sp>
    </p:spTree>
    <p:extLst>
      <p:ext uri="{BB962C8B-B14F-4D97-AF65-F5344CB8AC3E}">
        <p14:creationId xmlns:p14="http://schemas.microsoft.com/office/powerpoint/2010/main" val="3119793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63530" indent="-293665">
              <a:defRPr>
                <a:solidFill>
                  <a:schemeClr val="tx1"/>
                </a:solidFill>
                <a:latin typeface="Arial" charset="0"/>
                <a:ea typeface="MS PGothic" pitchFamily="34" charset="-128"/>
              </a:defRPr>
            </a:lvl2pPr>
            <a:lvl3pPr marL="1174661" indent="-234932">
              <a:defRPr>
                <a:solidFill>
                  <a:schemeClr val="tx1"/>
                </a:solidFill>
                <a:latin typeface="Arial" charset="0"/>
                <a:ea typeface="MS PGothic" pitchFamily="34" charset="-128"/>
              </a:defRPr>
            </a:lvl3pPr>
            <a:lvl4pPr marL="1644526" indent="-234932">
              <a:defRPr>
                <a:solidFill>
                  <a:schemeClr val="tx1"/>
                </a:solidFill>
                <a:latin typeface="Arial" charset="0"/>
                <a:ea typeface="MS PGothic" pitchFamily="34" charset="-128"/>
              </a:defRPr>
            </a:lvl4pPr>
            <a:lvl5pPr marL="2114390" indent="-234932">
              <a:defRPr>
                <a:solidFill>
                  <a:schemeClr val="tx1"/>
                </a:solidFill>
                <a:latin typeface="Arial" charset="0"/>
                <a:ea typeface="MS PGothic" pitchFamily="34" charset="-128"/>
              </a:defRPr>
            </a:lvl5pPr>
            <a:lvl6pPr marL="2584254" indent="-234932" eaLnBrk="0" fontAlgn="base" hangingPunct="0">
              <a:spcBef>
                <a:spcPct val="0"/>
              </a:spcBef>
              <a:spcAft>
                <a:spcPct val="0"/>
              </a:spcAft>
              <a:defRPr>
                <a:solidFill>
                  <a:schemeClr val="tx1"/>
                </a:solidFill>
                <a:latin typeface="Arial" charset="0"/>
                <a:ea typeface="MS PGothic" pitchFamily="34" charset="-128"/>
              </a:defRPr>
            </a:lvl6pPr>
            <a:lvl7pPr marL="3054119" indent="-234932" eaLnBrk="0" fontAlgn="base" hangingPunct="0">
              <a:spcBef>
                <a:spcPct val="0"/>
              </a:spcBef>
              <a:spcAft>
                <a:spcPct val="0"/>
              </a:spcAft>
              <a:defRPr>
                <a:solidFill>
                  <a:schemeClr val="tx1"/>
                </a:solidFill>
                <a:latin typeface="Arial" charset="0"/>
                <a:ea typeface="MS PGothic" pitchFamily="34" charset="-128"/>
              </a:defRPr>
            </a:lvl7pPr>
            <a:lvl8pPr marL="3523983" indent="-234932" eaLnBrk="0" fontAlgn="base" hangingPunct="0">
              <a:spcBef>
                <a:spcPct val="0"/>
              </a:spcBef>
              <a:spcAft>
                <a:spcPct val="0"/>
              </a:spcAft>
              <a:defRPr>
                <a:solidFill>
                  <a:schemeClr val="tx1"/>
                </a:solidFill>
                <a:latin typeface="Arial" charset="0"/>
                <a:ea typeface="MS PGothic" pitchFamily="34" charset="-128"/>
              </a:defRPr>
            </a:lvl8pPr>
            <a:lvl9pPr marL="3993848" indent="-234932" eaLnBrk="0" fontAlgn="base" hangingPunct="0">
              <a:spcBef>
                <a:spcPct val="0"/>
              </a:spcBef>
              <a:spcAft>
                <a:spcPct val="0"/>
              </a:spcAft>
              <a:defRPr>
                <a:solidFill>
                  <a:schemeClr val="tx1"/>
                </a:solidFill>
                <a:latin typeface="Arial" charset="0"/>
                <a:ea typeface="MS PGothic" pitchFamily="34" charset="-128"/>
              </a:defRPr>
            </a:lvl9pPr>
          </a:lstStyle>
          <a:p>
            <a:fld id="{CB366E86-501C-401A-92A2-EC4B3F383994}" type="slidenum">
              <a:rPr lang="en-US" altLang="en-US" smtClean="0"/>
              <a:pPr/>
              <a:t>11</a:t>
            </a:fld>
            <a:endParaRPr lang="en-US" altLang="en-US" dirty="0"/>
          </a:p>
        </p:txBody>
      </p:sp>
    </p:spTree>
    <p:extLst>
      <p:ext uri="{BB962C8B-B14F-4D97-AF65-F5344CB8AC3E}">
        <p14:creationId xmlns:p14="http://schemas.microsoft.com/office/powerpoint/2010/main" val="2790076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A668235-CBD0-409A-B4F0-55BE16D6A6CA}" type="datetimeFigureOut">
              <a:rPr lang="en-US" smtClean="0"/>
              <a:pPr/>
              <a:t>3/29/18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7BADCB-A2AD-498E-BD9F-97F781E8FFC0}"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668235-CBD0-409A-B4F0-55BE16D6A6CA}" type="datetimeFigureOut">
              <a:rPr lang="en-US" smtClean="0"/>
              <a:pPr/>
              <a:t>3/29/18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7BADCB-A2AD-498E-BD9F-97F781E8FFC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668235-CBD0-409A-B4F0-55BE16D6A6CA}" type="datetimeFigureOut">
              <a:rPr lang="en-US" smtClean="0"/>
              <a:pPr/>
              <a:t>3/29/18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7BADCB-A2AD-498E-BD9F-97F781E8FFC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668235-CBD0-409A-B4F0-55BE16D6A6CA}" type="datetimeFigureOut">
              <a:rPr lang="en-US" smtClean="0"/>
              <a:pPr/>
              <a:t>3/29/18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7BADCB-A2AD-498E-BD9F-97F781E8FFC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668235-CBD0-409A-B4F0-55BE16D6A6CA}" type="datetimeFigureOut">
              <a:rPr lang="en-US" smtClean="0"/>
              <a:pPr/>
              <a:t>3/29/18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7BADCB-A2AD-498E-BD9F-97F781E8FFC0}"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668235-CBD0-409A-B4F0-55BE16D6A6CA}" type="datetimeFigureOut">
              <a:rPr lang="en-US" smtClean="0"/>
              <a:pPr/>
              <a:t>3/29/18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E7BADCB-A2AD-498E-BD9F-97F781E8FFC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A668235-CBD0-409A-B4F0-55BE16D6A6CA}" type="datetimeFigureOut">
              <a:rPr lang="en-US" smtClean="0"/>
              <a:pPr/>
              <a:t>3/29/18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E7BADCB-A2AD-498E-BD9F-97F781E8FFC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668235-CBD0-409A-B4F0-55BE16D6A6CA}" type="datetimeFigureOut">
              <a:rPr lang="en-US" smtClean="0"/>
              <a:pPr/>
              <a:t>3/29/18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E7BADCB-A2AD-498E-BD9F-97F781E8FFC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668235-CBD0-409A-B4F0-55BE16D6A6CA}" type="datetimeFigureOut">
              <a:rPr lang="en-US" smtClean="0"/>
              <a:pPr/>
              <a:t>3/29/18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E7BADCB-A2AD-498E-BD9F-97F781E8FFC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668235-CBD0-409A-B4F0-55BE16D6A6CA}" type="datetimeFigureOut">
              <a:rPr lang="en-US" smtClean="0"/>
              <a:pPr/>
              <a:t>3/29/18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E7BADCB-A2AD-498E-BD9F-97F781E8FFC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668235-CBD0-409A-B4F0-55BE16D6A6CA}" type="datetimeFigureOut">
              <a:rPr lang="en-US" smtClean="0"/>
              <a:pPr/>
              <a:t>3/29/18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E7BADCB-A2AD-498E-BD9F-97F781E8FFC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668235-CBD0-409A-B4F0-55BE16D6A6CA}" type="datetimeFigureOut">
              <a:rPr lang="en-US" smtClean="0"/>
              <a:pPr/>
              <a:t>3/29/18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7BADCB-A2AD-498E-BD9F-97F781E8FFC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emf"/><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hyperlink" Target="http://www.rainedout.com/" TargetMode="External"/><Relationship Id="rId5" Type="http://schemas.openxmlformats.org/officeDocument/2006/relationships/image" Target="../media/image2.jpeg"/><Relationship Id="rId6" Type="http://schemas.openxmlformats.org/officeDocument/2006/relationships/image" Target="../media/image3.emf"/><Relationship Id="rId7"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hyperlink" Target="http://www.mayouthsoccer.org/members/adult" TargetMode="External"/><Relationship Id="rId5"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hyperlink" Target="http://nfhslearn.com/courses/61037" TargetMode="External"/><Relationship Id="rId4" Type="http://schemas.openxmlformats.org/officeDocument/2006/relationships/hyperlink" Target="http://www.cdc.gov/concussion/HeadsUp/Training/index.html" TargetMode="External"/><Relationship Id="rId5" Type="http://schemas.openxmlformats.org/officeDocument/2006/relationships/hyperlink" Target="mailto:admin@sudburysoccer.org" TargetMode="External"/><Relationship Id="rId6" Type="http://schemas.openxmlformats.org/officeDocument/2006/relationships/image" Target="../media/image2.jpeg"/><Relationship Id="rId7"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2.jpeg"/><Relationship Id="rId5"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emf"/><Relationship Id="rId5"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2.jpeg"/><Relationship Id="rId5"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2.jpeg"/><Relationship Id="rId5"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emf"/><Relationship Id="rId5" Type="http://schemas.openxmlformats.org/officeDocument/2006/relationships/image" Target="../media/image17.png"/><Relationship Id="rId6" Type="http://schemas.openxmlformats.org/officeDocument/2006/relationships/image" Target="../media/image18.jpeg"/><Relationship Id="rId7" Type="http://schemas.openxmlformats.org/officeDocument/2006/relationships/image" Target="../media/image19.jpg"/><Relationship Id="rId8" Type="http://schemas.openxmlformats.org/officeDocument/2006/relationships/image" Target="../media/image20.jpeg"/><Relationship Id="rId9"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emf"/><Relationship Id="rId5"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 Id="rId3"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emf"/><Relationship Id="rId5"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emf"/><Relationship Id="rId5"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emf"/><Relationship Id="rId5"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8.jpg"/><Relationship Id="rId1" Type="http://schemas.openxmlformats.org/officeDocument/2006/relationships/slideLayout" Target="../slideLayouts/slideLayout1.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33400"/>
            <a:ext cx="9144000" cy="2554545"/>
          </a:xfrm>
          <a:prstGeom prst="rect">
            <a:avLst/>
          </a:prstGeom>
          <a:noFill/>
        </p:spPr>
        <p:txBody>
          <a:bodyPr wrap="square" rtlCol="0">
            <a:spAutoFit/>
          </a:bodyPr>
          <a:lstStyle/>
          <a:p>
            <a:pPr algn="ctr"/>
            <a:endParaRPr lang="en-US" sz="4000" b="1" i="1" dirty="0"/>
          </a:p>
          <a:p>
            <a:pPr algn="ctr"/>
            <a:r>
              <a:rPr lang="en-US" sz="4000" b="1" dirty="0" smtClean="0">
                <a:latin typeface="+mj-lt"/>
                <a:cs typeface="Avenir Black Oblique"/>
              </a:rPr>
              <a:t>Sudbury Youth Soccer </a:t>
            </a:r>
          </a:p>
          <a:p>
            <a:pPr algn="ctr"/>
            <a:r>
              <a:rPr lang="en-US" sz="4000" b="1" dirty="0">
                <a:cs typeface="Avenir Black Oblique"/>
              </a:rPr>
              <a:t>Spring </a:t>
            </a:r>
            <a:r>
              <a:rPr lang="en-US" sz="4000" b="1" dirty="0" smtClean="0">
                <a:cs typeface="Avenir Black Oblique"/>
              </a:rPr>
              <a:t>2018 </a:t>
            </a:r>
            <a:r>
              <a:rPr lang="en-US" sz="4000" b="1" dirty="0" smtClean="0">
                <a:latin typeface="+mj-lt"/>
                <a:cs typeface="Avenir Black Oblique"/>
              </a:rPr>
              <a:t>Coaches </a:t>
            </a:r>
            <a:r>
              <a:rPr lang="en-US" sz="4000" b="1" dirty="0">
                <a:latin typeface="+mj-lt"/>
                <a:cs typeface="Avenir Black Oblique"/>
              </a:rPr>
              <a:t>Meeting </a:t>
            </a:r>
            <a:endParaRPr lang="en-US" sz="4000" b="1" dirty="0" smtClean="0">
              <a:latin typeface="+mj-lt"/>
              <a:cs typeface="Avenir Black Oblique"/>
            </a:endParaRPr>
          </a:p>
          <a:p>
            <a:pPr algn="ctr"/>
            <a:endParaRPr lang="en-US" sz="4000" b="1" i="1" dirty="0"/>
          </a:p>
        </p:txBody>
      </p:sp>
      <p:pic>
        <p:nvPicPr>
          <p:cNvPr id="2" name="Picture 1" descr="IMG_3535 copy.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800" y="1752600"/>
            <a:ext cx="6034517" cy="4594910"/>
          </a:xfrm>
          <a:prstGeom prst="rect">
            <a:avLst/>
          </a:prstGeom>
          <a:ln w="228600" cap="sq" cmpd="thickThin">
            <a:solidFill>
              <a:schemeClr val="tx2"/>
            </a:solidFill>
            <a:prstDash val="solid"/>
            <a:miter lim="800000"/>
          </a:ln>
          <a:effectLst>
            <a:innerShdw blurRad="76200">
              <a:srgbClr val="000000"/>
            </a:innerShdw>
          </a:effectLst>
        </p:spPr>
      </p:pic>
    </p:spTree>
    <p:extLst>
      <p:ext uri="{BB962C8B-B14F-4D97-AF65-F5344CB8AC3E}">
        <p14:creationId xmlns:p14="http://schemas.microsoft.com/office/powerpoint/2010/main" val="177931819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457200" y="274638"/>
            <a:ext cx="8229600" cy="1143000"/>
          </a:xfrm>
          <a:prstGeom prst="rect">
            <a:avLst/>
          </a:prstGeom>
        </p:spPr>
        <p:txBody>
          <a:bodyPr vert="horz" lIns="91440" tIns="45720" rIns="91440" bIns="45720" rtlCol="0" anchor="ctr">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spcBef>
                <a:spcPts val="0"/>
              </a:spcBef>
              <a:spcAft>
                <a:spcPts val="1000"/>
              </a:spcAft>
            </a:pPr>
            <a:r>
              <a:rPr lang="en-US" sz="1800" b="1" dirty="0">
                <a:solidFill>
                  <a:schemeClr val="bg1"/>
                </a:solidFill>
                <a:ea typeface="Calibri"/>
                <a:cs typeface="Times New Roman"/>
              </a:rPr>
              <a:t>Youth Soccer League (BAYS).  </a:t>
            </a:r>
            <a:r>
              <a:rPr lang="en-US" b="1" dirty="0">
                <a:solidFill>
                  <a:schemeClr val="bg1"/>
                </a:solidFill>
                <a:ea typeface="Calibri"/>
                <a:cs typeface="Times New Roman"/>
              </a:rPr>
              <a:t/>
            </a:r>
            <a:br>
              <a:rPr lang="en-US" b="1" dirty="0">
                <a:solidFill>
                  <a:schemeClr val="bg1"/>
                </a:solidFill>
                <a:ea typeface="Calibri"/>
                <a:cs typeface="Times New Roman"/>
              </a:rPr>
            </a:br>
            <a:r>
              <a:rPr lang="en-US" b="1" dirty="0">
                <a:solidFill>
                  <a:schemeClr val="bg1"/>
                </a:solidFill>
                <a:ea typeface="Calibri"/>
                <a:cs typeface="Times New Roman"/>
              </a:rPr>
              <a:t/>
            </a:r>
            <a:br>
              <a:rPr lang="en-US" b="1" dirty="0">
                <a:solidFill>
                  <a:schemeClr val="bg1"/>
                </a:solidFill>
                <a:ea typeface="Calibri"/>
                <a:cs typeface="Times New Roman"/>
              </a:rPr>
            </a:br>
            <a:endParaRPr lang="en-US" dirty="0">
              <a:ea typeface="Calibri"/>
              <a:cs typeface="Times New Roman"/>
            </a:endParaRPr>
          </a:p>
        </p:txBody>
      </p:sp>
      <p:pic>
        <p:nvPicPr>
          <p:cNvPr id="6" name="Picture 5" descr="academy_header-red.jpg"/>
          <p:cNvPicPr>
            <a:picLocks noChangeAspect="1"/>
          </p:cNvPicPr>
          <p:nvPr/>
        </p:nvPicPr>
        <p:blipFill>
          <a:blip r:embed="rId3" cstate="print"/>
          <a:stretch>
            <a:fillRect/>
          </a:stretch>
        </p:blipFill>
        <p:spPr>
          <a:xfrm>
            <a:off x="0" y="0"/>
            <a:ext cx="9144000" cy="1292938"/>
          </a:xfrm>
          <a:prstGeom prst="rect">
            <a:avLst/>
          </a:prstGeom>
        </p:spPr>
      </p:pic>
      <p:sp>
        <p:nvSpPr>
          <p:cNvPr id="7" name="TextBox 6"/>
          <p:cNvSpPr txBox="1"/>
          <p:nvPr/>
        </p:nvSpPr>
        <p:spPr>
          <a:xfrm>
            <a:off x="2438400" y="381000"/>
            <a:ext cx="6172200" cy="584775"/>
          </a:xfrm>
          <a:prstGeom prst="rect">
            <a:avLst/>
          </a:prstGeom>
          <a:noFill/>
        </p:spPr>
        <p:txBody>
          <a:bodyPr wrap="square" rtlCol="0">
            <a:spAutoFit/>
          </a:bodyPr>
          <a:lstStyle/>
          <a:p>
            <a:r>
              <a:rPr lang="en-US" sz="3200" b="1" dirty="0" smtClean="0">
                <a:solidFill>
                  <a:schemeClr val="bg1"/>
                </a:solidFill>
                <a:latin typeface="Adobe Caslon Pro Bold" pitchFamily="18" charset="0"/>
              </a:rPr>
              <a:t>Spring 2018 Schedule</a:t>
            </a:r>
            <a:endParaRPr lang="en-US" sz="3200" b="1" dirty="0">
              <a:solidFill>
                <a:schemeClr val="bg1"/>
              </a:solidFill>
              <a:latin typeface="Adobe Caslon Pro Bold" pitchFamily="18" charset="0"/>
            </a:endParaRPr>
          </a:p>
        </p:txBody>
      </p:sp>
      <p:sp>
        <p:nvSpPr>
          <p:cNvPr id="8" name="Rectangle 7"/>
          <p:cNvSpPr/>
          <p:nvPr/>
        </p:nvSpPr>
        <p:spPr>
          <a:xfrm>
            <a:off x="0" y="0"/>
            <a:ext cx="1940943" cy="129293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457200" y="1582341"/>
            <a:ext cx="8153400" cy="4647426"/>
          </a:xfrm>
          <a:prstGeom prst="rect">
            <a:avLst/>
          </a:prstGeom>
        </p:spPr>
        <p:txBody>
          <a:bodyPr wrap="square">
            <a:spAutoFit/>
          </a:bodyPr>
          <a:lstStyle/>
          <a:p>
            <a:pPr>
              <a:defRPr/>
            </a:pPr>
            <a:endParaRPr lang="en-US" altLang="en-US" sz="2400" b="1" dirty="0"/>
          </a:p>
          <a:p>
            <a:pPr>
              <a:defRPr/>
            </a:pPr>
            <a:r>
              <a:rPr lang="en-US" altLang="en-US" sz="2800" b="1" dirty="0" smtClean="0"/>
              <a:t>Kindergarten and First Grade:</a:t>
            </a:r>
            <a:endParaRPr lang="en-US" altLang="en-US" sz="2800" b="1" dirty="0"/>
          </a:p>
          <a:p>
            <a:pPr marL="800100" lvl="1" indent="-342900">
              <a:buFont typeface="Arial" panose="020B0604020202020204" pitchFamily="34" charset="0"/>
              <a:buChar char="•"/>
              <a:defRPr/>
            </a:pPr>
            <a:r>
              <a:rPr lang="en-US" altLang="en-US" sz="2400" dirty="0"/>
              <a:t>Season starts  – April </a:t>
            </a:r>
            <a:r>
              <a:rPr lang="en-US" altLang="en-US" sz="2400" dirty="0" smtClean="0"/>
              <a:t>14</a:t>
            </a:r>
            <a:r>
              <a:rPr lang="en-US" altLang="en-US" sz="2400" baseline="30000" dirty="0" smtClean="0"/>
              <a:t>th</a:t>
            </a:r>
            <a:r>
              <a:rPr lang="en-US" altLang="en-US" sz="2400" dirty="0" smtClean="0"/>
              <a:t> and 15</a:t>
            </a:r>
            <a:r>
              <a:rPr lang="en-US" altLang="en-US" sz="2400" baseline="30000" dirty="0" smtClean="0"/>
              <a:t>th</a:t>
            </a:r>
            <a:endParaRPr lang="en-US" altLang="en-US" sz="2400" dirty="0"/>
          </a:p>
          <a:p>
            <a:pPr marL="800100" lvl="1" indent="-342900">
              <a:buFont typeface="Arial" panose="020B0604020202020204" pitchFamily="34" charset="0"/>
              <a:buChar char="•"/>
              <a:defRPr/>
            </a:pPr>
            <a:r>
              <a:rPr lang="en-US" altLang="en-US" sz="2400" dirty="0"/>
              <a:t>No games Memorial Day </a:t>
            </a:r>
            <a:r>
              <a:rPr lang="en-US" altLang="en-US" sz="2400" dirty="0" smtClean="0"/>
              <a:t>Weekend (May 26 and 27)</a:t>
            </a:r>
            <a:endParaRPr lang="en-US" altLang="en-US" sz="2400" dirty="0"/>
          </a:p>
          <a:p>
            <a:pPr marL="800100" lvl="1" indent="-342900">
              <a:buFont typeface="Arial" panose="020B0604020202020204" pitchFamily="34" charset="0"/>
              <a:buChar char="•"/>
              <a:defRPr/>
            </a:pPr>
            <a:r>
              <a:rPr lang="en-US" altLang="en-US" sz="2400" dirty="0"/>
              <a:t>Season ends – June </a:t>
            </a:r>
            <a:r>
              <a:rPr lang="en-US" altLang="en-US" sz="2400" dirty="0" smtClean="0"/>
              <a:t>16</a:t>
            </a:r>
            <a:r>
              <a:rPr lang="en-US" altLang="en-US" sz="2400" baseline="30000" dirty="0" smtClean="0"/>
              <a:t>th</a:t>
            </a:r>
            <a:r>
              <a:rPr lang="en-US" altLang="en-US" sz="2400" dirty="0" smtClean="0"/>
              <a:t> </a:t>
            </a:r>
            <a:r>
              <a:rPr lang="en-US" altLang="en-US" sz="2400" dirty="0"/>
              <a:t>and </a:t>
            </a:r>
            <a:r>
              <a:rPr lang="en-US" altLang="en-US" sz="2400" dirty="0" smtClean="0"/>
              <a:t>17</a:t>
            </a:r>
            <a:r>
              <a:rPr lang="en-US" altLang="en-US" sz="2400" baseline="30000" dirty="0" smtClean="0"/>
              <a:t>th</a:t>
            </a:r>
            <a:endParaRPr lang="en-US" altLang="en-US" sz="2400" dirty="0"/>
          </a:p>
          <a:p>
            <a:pPr marL="800100" lvl="1" indent="-342900">
              <a:buFont typeface="Arial" panose="020B0604020202020204" pitchFamily="34" charset="0"/>
              <a:buChar char="•"/>
              <a:defRPr/>
            </a:pPr>
            <a:endParaRPr lang="en-US" altLang="en-US" sz="2400" b="1" dirty="0" smtClean="0"/>
          </a:p>
          <a:p>
            <a:pPr lvl="1">
              <a:defRPr/>
            </a:pPr>
            <a:endParaRPr lang="en-US" altLang="en-US" sz="2400" b="1" dirty="0"/>
          </a:p>
          <a:p>
            <a:pPr>
              <a:defRPr/>
            </a:pPr>
            <a:r>
              <a:rPr lang="en-US" altLang="en-US" sz="2400" b="1" dirty="0"/>
              <a:t> </a:t>
            </a:r>
            <a:r>
              <a:rPr lang="en-US" altLang="en-US" sz="2800" b="1" dirty="0" smtClean="0"/>
              <a:t>Second Grade:</a:t>
            </a:r>
            <a:endParaRPr lang="en-US" altLang="en-US" sz="2800" b="1" dirty="0"/>
          </a:p>
          <a:p>
            <a:pPr marL="800100" lvl="1" indent="-342900">
              <a:buFont typeface="Arial" panose="020B0604020202020204" pitchFamily="34" charset="0"/>
              <a:buChar char="•"/>
              <a:defRPr/>
            </a:pPr>
            <a:r>
              <a:rPr lang="en-US" altLang="en-US" sz="2400" dirty="0"/>
              <a:t>  </a:t>
            </a:r>
            <a:r>
              <a:rPr lang="en-US" altLang="en-US" sz="2400" dirty="0" smtClean="0"/>
              <a:t>Practices, Group </a:t>
            </a:r>
            <a:r>
              <a:rPr lang="en-US" altLang="en-US" sz="2400" dirty="0"/>
              <a:t>Nights </a:t>
            </a:r>
            <a:r>
              <a:rPr lang="en-US" altLang="en-US" sz="2400" dirty="0" smtClean="0"/>
              <a:t>&amp; Skills League start </a:t>
            </a:r>
            <a:r>
              <a:rPr lang="en-US" altLang="en-US" sz="2400" dirty="0"/>
              <a:t>April </a:t>
            </a:r>
            <a:r>
              <a:rPr lang="en-US" altLang="en-US" sz="2400" dirty="0" smtClean="0"/>
              <a:t>2</a:t>
            </a:r>
            <a:r>
              <a:rPr lang="en-US" altLang="en-US" sz="2400" baseline="30000" dirty="0" smtClean="0"/>
              <a:t>nd</a:t>
            </a:r>
            <a:r>
              <a:rPr lang="en-US" altLang="en-US" sz="2400" dirty="0" smtClean="0"/>
              <a:t>   </a:t>
            </a:r>
          </a:p>
          <a:p>
            <a:pPr marL="800100" lvl="1" indent="-342900">
              <a:buFont typeface="Arial" panose="020B0604020202020204" pitchFamily="34" charset="0"/>
              <a:buChar char="•"/>
              <a:defRPr/>
            </a:pPr>
            <a:r>
              <a:rPr lang="en-US" altLang="en-US" sz="2400" dirty="0"/>
              <a:t> </a:t>
            </a:r>
            <a:r>
              <a:rPr lang="en-US" altLang="en-US" sz="2400" dirty="0" smtClean="0"/>
              <a:t> First </a:t>
            </a:r>
            <a:r>
              <a:rPr lang="en-US" altLang="en-US" sz="2400" dirty="0"/>
              <a:t>games – April </a:t>
            </a:r>
            <a:r>
              <a:rPr lang="en-US" altLang="en-US" sz="2400" dirty="0" smtClean="0"/>
              <a:t>14</a:t>
            </a:r>
            <a:r>
              <a:rPr lang="en-US" altLang="en-US" sz="2400" baseline="30000" dirty="0" smtClean="0"/>
              <a:t>th</a:t>
            </a:r>
            <a:r>
              <a:rPr lang="en-US" altLang="en-US" sz="2400" dirty="0" smtClean="0"/>
              <a:t> </a:t>
            </a:r>
          </a:p>
          <a:p>
            <a:pPr marL="800100" lvl="1" indent="-342900">
              <a:buFont typeface="Arial" panose="020B0604020202020204" pitchFamily="34" charset="0"/>
              <a:buChar char="•"/>
              <a:defRPr/>
            </a:pPr>
            <a:r>
              <a:rPr lang="en-US" altLang="en-US" sz="2400" dirty="0"/>
              <a:t> </a:t>
            </a:r>
            <a:r>
              <a:rPr lang="en-US" altLang="en-US" sz="2400" dirty="0" smtClean="0"/>
              <a:t> No </a:t>
            </a:r>
            <a:r>
              <a:rPr lang="en-US" altLang="en-US" sz="2400" dirty="0"/>
              <a:t>games Memorial Day Weekend (May 26 and 27)</a:t>
            </a:r>
          </a:p>
          <a:p>
            <a:pPr marL="800100" lvl="1" indent="-342900">
              <a:buFont typeface="Arial" panose="020B0604020202020204" pitchFamily="34" charset="0"/>
              <a:buChar char="•"/>
              <a:defRPr/>
            </a:pPr>
            <a:r>
              <a:rPr lang="en-US" altLang="en-US" sz="2400" dirty="0"/>
              <a:t>  Season ends – June </a:t>
            </a:r>
            <a:r>
              <a:rPr lang="en-US" altLang="en-US" sz="2400" dirty="0" smtClean="0"/>
              <a:t>17</a:t>
            </a:r>
            <a:r>
              <a:rPr lang="en-US" altLang="en-US" sz="2400" baseline="30000" dirty="0" smtClean="0"/>
              <a:t>th</a:t>
            </a:r>
            <a:endParaRPr lang="en-US" altLang="en-US" sz="2400" dirty="0"/>
          </a:p>
        </p:txBody>
      </p:sp>
      <p:pic>
        <p:nvPicPr>
          <p:cNvPr id="11" name="Picture 10" descr="Sudbury_Youth_Soccer_Logo-4Color.emf"/>
          <p:cNvPicPr>
            <a:picLocks noChangeAspect="1"/>
          </p:cNvPicPr>
          <p:nvPr/>
        </p:nvPicPr>
        <p:blipFill>
          <a:blip r:embed="rId4" cstate="print"/>
          <a:stretch>
            <a:fillRect/>
          </a:stretch>
        </p:blipFill>
        <p:spPr>
          <a:xfrm>
            <a:off x="431403" y="37485"/>
            <a:ext cx="1129962" cy="1200861"/>
          </a:xfrm>
          <a:prstGeom prst="rect">
            <a:avLst/>
          </a:prstGeom>
        </p:spPr>
      </p:pic>
    </p:spTree>
    <p:extLst>
      <p:ext uri="{BB962C8B-B14F-4D97-AF65-F5344CB8AC3E}">
        <p14:creationId xmlns:p14="http://schemas.microsoft.com/office/powerpoint/2010/main" val="352949149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a:t>Field Closures</a:t>
            </a:r>
          </a:p>
        </p:txBody>
      </p:sp>
      <p:sp>
        <p:nvSpPr>
          <p:cNvPr id="8195" name="Content Placeholder 4"/>
          <p:cNvSpPr>
            <a:spLocks noGrp="1"/>
          </p:cNvSpPr>
          <p:nvPr>
            <p:ph idx="1"/>
          </p:nvPr>
        </p:nvSpPr>
        <p:spPr>
          <a:xfrm>
            <a:off x="457200" y="1295400"/>
            <a:ext cx="8229600" cy="4830763"/>
          </a:xfrm>
        </p:spPr>
        <p:txBody>
          <a:bodyPr/>
          <a:lstStyle/>
          <a:p>
            <a:r>
              <a:rPr lang="en-US" altLang="en-US" dirty="0"/>
              <a:t>Check SYSA website home </a:t>
            </a:r>
            <a:r>
              <a:rPr lang="en-US" altLang="en-US" dirty="0" smtClean="0"/>
              <a:t>page (top left)</a:t>
            </a:r>
            <a:endParaRPr lang="en-US" altLang="en-US" dirty="0"/>
          </a:p>
          <a:p>
            <a:r>
              <a:rPr lang="en-US" altLang="en-US" dirty="0"/>
              <a:t>Subscribe to RainedOut - No charge</a:t>
            </a:r>
          </a:p>
        </p:txBody>
      </p:sp>
      <p:pic>
        <p:nvPicPr>
          <p:cNvPr id="8196"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06825" y="2095500"/>
            <a:ext cx="4117975" cy="205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Box 6"/>
          <p:cNvSpPr txBox="1">
            <a:spLocks noChangeArrowheads="1"/>
          </p:cNvSpPr>
          <p:nvPr/>
        </p:nvSpPr>
        <p:spPr bwMode="auto">
          <a:xfrm>
            <a:off x="2971799" y="3886200"/>
            <a:ext cx="5973763"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sz="2800" i="1" dirty="0">
                <a:solidFill>
                  <a:srgbClr val="632523"/>
                </a:solidFill>
                <a:latin typeface="Calibri" pitchFamily="34" charset="0"/>
              </a:rPr>
              <a:t>Receive Field Status updates directly to your cell </a:t>
            </a:r>
            <a:r>
              <a:rPr lang="en-US" altLang="en-US" sz="2800" i="1" dirty="0">
                <a:solidFill>
                  <a:srgbClr val="632523"/>
                </a:solidFill>
                <a:latin typeface="Calibri" pitchFamily="34" charset="0"/>
                <a:hlinkClick r:id="rId4"/>
              </a:rPr>
              <a:t>www.rainedout.com</a:t>
            </a:r>
            <a:r>
              <a:rPr lang="en-US" altLang="en-US" sz="2800" i="1" dirty="0">
                <a:solidFill>
                  <a:srgbClr val="632523"/>
                </a:solidFill>
                <a:latin typeface="Calibri" pitchFamily="34" charset="0"/>
              </a:rPr>
              <a:t> or Text SUDBURY to </a:t>
            </a:r>
            <a:r>
              <a:rPr lang="en-US" altLang="en-US" sz="2800" i="1" dirty="0" smtClean="0">
                <a:solidFill>
                  <a:srgbClr val="632523"/>
                </a:solidFill>
                <a:latin typeface="Calibri" pitchFamily="34" charset="0"/>
              </a:rPr>
              <a:t>70359</a:t>
            </a:r>
          </a:p>
          <a:p>
            <a:pPr eaLnBrk="1" hangingPunct="1"/>
            <a:endParaRPr lang="en-US" altLang="en-US" sz="2800" i="1" dirty="0">
              <a:solidFill>
                <a:srgbClr val="632523"/>
              </a:solidFill>
              <a:latin typeface="Calibri" pitchFamily="34" charset="0"/>
            </a:endParaRPr>
          </a:p>
          <a:p>
            <a:pPr eaLnBrk="1" hangingPunct="1"/>
            <a:r>
              <a:rPr lang="en-US" altLang="en-US" sz="2800" i="1" dirty="0">
                <a:solidFill>
                  <a:srgbClr val="632523"/>
                </a:solidFill>
                <a:latin typeface="Calibri" pitchFamily="34" charset="0"/>
              </a:rPr>
              <a:t>Free service, standard test messaging rates apply </a:t>
            </a:r>
          </a:p>
        </p:txBody>
      </p:sp>
      <p:sp>
        <p:nvSpPr>
          <p:cNvPr id="7" name="Title 3"/>
          <p:cNvSpPr txBox="1">
            <a:spLocks/>
          </p:cNvSpPr>
          <p:nvPr/>
        </p:nvSpPr>
        <p:spPr>
          <a:xfrm>
            <a:off x="457200" y="274638"/>
            <a:ext cx="8229600" cy="1143000"/>
          </a:xfrm>
          <a:prstGeom prst="rect">
            <a:avLst/>
          </a:prstGeom>
        </p:spPr>
        <p:txBody>
          <a:bodyPr vert="horz" lIns="91440" tIns="45720" rIns="91440" bIns="45720" rtlCol="0" anchor="ctr">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spcBef>
                <a:spcPts val="0"/>
              </a:spcBef>
              <a:spcAft>
                <a:spcPts val="1000"/>
              </a:spcAft>
            </a:pPr>
            <a:r>
              <a:rPr lang="en-US" sz="1800" b="1" dirty="0">
                <a:solidFill>
                  <a:schemeClr val="bg1"/>
                </a:solidFill>
                <a:ea typeface="Calibri"/>
                <a:cs typeface="Times New Roman"/>
              </a:rPr>
              <a:t>Youth Soccer League (BAYS).  </a:t>
            </a:r>
            <a:r>
              <a:rPr lang="en-US" b="1" dirty="0">
                <a:solidFill>
                  <a:schemeClr val="bg1"/>
                </a:solidFill>
                <a:ea typeface="Calibri"/>
                <a:cs typeface="Times New Roman"/>
              </a:rPr>
              <a:t/>
            </a:r>
            <a:br>
              <a:rPr lang="en-US" b="1" dirty="0">
                <a:solidFill>
                  <a:schemeClr val="bg1"/>
                </a:solidFill>
                <a:ea typeface="Calibri"/>
                <a:cs typeface="Times New Roman"/>
              </a:rPr>
            </a:br>
            <a:r>
              <a:rPr lang="en-US" b="1" dirty="0">
                <a:solidFill>
                  <a:schemeClr val="bg1"/>
                </a:solidFill>
                <a:ea typeface="Calibri"/>
                <a:cs typeface="Times New Roman"/>
              </a:rPr>
              <a:t/>
            </a:r>
            <a:br>
              <a:rPr lang="en-US" b="1" dirty="0">
                <a:solidFill>
                  <a:schemeClr val="bg1"/>
                </a:solidFill>
                <a:ea typeface="Calibri"/>
                <a:cs typeface="Times New Roman"/>
              </a:rPr>
            </a:br>
            <a:endParaRPr lang="en-US" dirty="0">
              <a:ea typeface="Calibri"/>
              <a:cs typeface="Times New Roman"/>
            </a:endParaRPr>
          </a:p>
        </p:txBody>
      </p:sp>
      <p:pic>
        <p:nvPicPr>
          <p:cNvPr id="8" name="Picture 7" descr="academy_header-red.jpg"/>
          <p:cNvPicPr>
            <a:picLocks noChangeAspect="1"/>
          </p:cNvPicPr>
          <p:nvPr/>
        </p:nvPicPr>
        <p:blipFill>
          <a:blip r:embed="rId5" cstate="print"/>
          <a:stretch>
            <a:fillRect/>
          </a:stretch>
        </p:blipFill>
        <p:spPr>
          <a:xfrm>
            <a:off x="29308" y="2462"/>
            <a:ext cx="9144000" cy="1292938"/>
          </a:xfrm>
          <a:prstGeom prst="rect">
            <a:avLst/>
          </a:prstGeom>
        </p:spPr>
      </p:pic>
      <p:sp>
        <p:nvSpPr>
          <p:cNvPr id="9" name="TextBox 8"/>
          <p:cNvSpPr txBox="1"/>
          <p:nvPr/>
        </p:nvSpPr>
        <p:spPr>
          <a:xfrm>
            <a:off x="2438400" y="329625"/>
            <a:ext cx="6172200" cy="584775"/>
          </a:xfrm>
          <a:prstGeom prst="rect">
            <a:avLst/>
          </a:prstGeom>
          <a:noFill/>
        </p:spPr>
        <p:txBody>
          <a:bodyPr wrap="square" rtlCol="0">
            <a:spAutoFit/>
          </a:bodyPr>
          <a:lstStyle/>
          <a:p>
            <a:r>
              <a:rPr lang="en-US" sz="3200" b="1" dirty="0">
                <a:solidFill>
                  <a:schemeClr val="bg1"/>
                </a:solidFill>
                <a:latin typeface="Adobe Caslon Pro Bold" pitchFamily="18" charset="0"/>
              </a:rPr>
              <a:t>Field Closures</a:t>
            </a:r>
          </a:p>
        </p:txBody>
      </p:sp>
      <p:sp>
        <p:nvSpPr>
          <p:cNvPr id="10" name="Rectangle 9"/>
          <p:cNvSpPr/>
          <p:nvPr/>
        </p:nvSpPr>
        <p:spPr>
          <a:xfrm>
            <a:off x="0" y="0"/>
            <a:ext cx="1940943" cy="129293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Sudbury_Youth_Soccer_Logo-4Color.emf"/>
          <p:cNvPicPr>
            <a:picLocks noChangeAspect="1"/>
          </p:cNvPicPr>
          <p:nvPr/>
        </p:nvPicPr>
        <p:blipFill>
          <a:blip r:embed="rId6" cstate="print"/>
          <a:stretch>
            <a:fillRect/>
          </a:stretch>
        </p:blipFill>
        <p:spPr>
          <a:xfrm>
            <a:off x="431403" y="37485"/>
            <a:ext cx="1129962" cy="1200861"/>
          </a:xfrm>
          <a:prstGeom prst="rect">
            <a:avLst/>
          </a:prstGeom>
        </p:spPr>
      </p:pic>
      <p:pic>
        <p:nvPicPr>
          <p:cNvPr id="2" name="Picture 1"/>
          <p:cNvPicPr>
            <a:picLocks noChangeAspect="1"/>
          </p:cNvPicPr>
          <p:nvPr/>
        </p:nvPicPr>
        <p:blipFill>
          <a:blip r:embed="rId7"/>
          <a:stretch>
            <a:fillRect/>
          </a:stretch>
        </p:blipFill>
        <p:spPr>
          <a:xfrm>
            <a:off x="152400" y="2514600"/>
            <a:ext cx="2714910" cy="4292600"/>
          </a:xfrm>
          <a:prstGeom prst="rect">
            <a:avLst/>
          </a:prstGeom>
        </p:spPr>
      </p:pic>
    </p:spTree>
    <p:extLst>
      <p:ext uri="{BB962C8B-B14F-4D97-AF65-F5344CB8AC3E}">
        <p14:creationId xmlns:p14="http://schemas.microsoft.com/office/powerpoint/2010/main" val="217743671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a:t>Field Closures</a:t>
            </a:r>
          </a:p>
        </p:txBody>
      </p:sp>
      <p:sp>
        <p:nvSpPr>
          <p:cNvPr id="8195" name="Content Placeholder 4"/>
          <p:cNvSpPr>
            <a:spLocks noGrp="1"/>
          </p:cNvSpPr>
          <p:nvPr>
            <p:ph idx="1"/>
          </p:nvPr>
        </p:nvSpPr>
        <p:spPr>
          <a:xfrm>
            <a:off x="457200" y="1447800"/>
            <a:ext cx="8458200" cy="5257800"/>
          </a:xfrm>
        </p:spPr>
        <p:txBody>
          <a:bodyPr>
            <a:normAutofit fontScale="55000" lnSpcReduction="20000"/>
          </a:bodyPr>
          <a:lstStyle/>
          <a:p>
            <a:pPr>
              <a:defRPr/>
            </a:pPr>
            <a:endParaRPr lang="en-US" altLang="en-US" b="1" dirty="0"/>
          </a:p>
          <a:p>
            <a:pPr marL="0" indent="0" algn="ctr">
              <a:buNone/>
              <a:defRPr/>
            </a:pPr>
            <a:r>
              <a:rPr lang="en-US" altLang="en-US" sz="5100" b="1" dirty="0"/>
              <a:t>All grass fields open on April </a:t>
            </a:r>
            <a:r>
              <a:rPr lang="en-US" altLang="en-US" sz="5100" b="1" dirty="0" smtClean="0"/>
              <a:t>2</a:t>
            </a:r>
            <a:r>
              <a:rPr lang="en-US" altLang="en-US" sz="5100" b="1" baseline="30000" dirty="0" smtClean="0"/>
              <a:t>nd</a:t>
            </a:r>
            <a:r>
              <a:rPr lang="en-US" altLang="en-US" sz="5100" b="1" dirty="0" smtClean="0"/>
              <a:t> (weather permitting) </a:t>
            </a:r>
            <a:endParaRPr lang="en-US" altLang="en-US" sz="5100" b="1" dirty="0"/>
          </a:p>
          <a:p>
            <a:pPr>
              <a:defRPr/>
            </a:pPr>
            <a:endParaRPr lang="en-US" altLang="en-US" sz="4400" dirty="0"/>
          </a:p>
          <a:p>
            <a:pPr marL="0" indent="0">
              <a:buNone/>
              <a:defRPr/>
            </a:pPr>
            <a:r>
              <a:rPr lang="en-US" altLang="en-US" sz="5100" b="1" dirty="0"/>
              <a:t>Turf field </a:t>
            </a:r>
            <a:r>
              <a:rPr lang="en-US" altLang="en-US" sz="5100" b="1" dirty="0" smtClean="0"/>
              <a:t>restrictions:</a:t>
            </a:r>
            <a:endParaRPr lang="en-US" altLang="en-US" sz="5100" b="1" dirty="0"/>
          </a:p>
          <a:p>
            <a:pPr lvl="1">
              <a:defRPr/>
            </a:pPr>
            <a:r>
              <a:rPr lang="en-US" altLang="en-US" sz="3600" dirty="0" smtClean="0"/>
              <a:t>Only </a:t>
            </a:r>
            <a:r>
              <a:rPr lang="en-US" altLang="en-US" sz="3600" dirty="0"/>
              <a:t>players, coaches &amp; referees on the field</a:t>
            </a:r>
          </a:p>
          <a:p>
            <a:pPr lvl="1">
              <a:defRPr/>
            </a:pPr>
            <a:r>
              <a:rPr lang="en-US" altLang="en-US" sz="3600" dirty="0" smtClean="0"/>
              <a:t>No </a:t>
            </a:r>
            <a:r>
              <a:rPr lang="en-US" altLang="en-US" sz="3600" dirty="0"/>
              <a:t>spectators allowed on the field</a:t>
            </a:r>
          </a:p>
          <a:p>
            <a:pPr lvl="1">
              <a:defRPr/>
            </a:pPr>
            <a:r>
              <a:rPr lang="en-US" altLang="en-US" sz="3600" dirty="0" smtClean="0"/>
              <a:t>Only water is </a:t>
            </a:r>
            <a:r>
              <a:rPr lang="en-US" altLang="en-US" sz="3600" dirty="0"/>
              <a:t>allowed, no juice, Gatorade or food</a:t>
            </a:r>
          </a:p>
          <a:p>
            <a:pPr lvl="1">
              <a:defRPr/>
            </a:pPr>
            <a:r>
              <a:rPr lang="en-US" altLang="en-US" sz="3600" dirty="0"/>
              <a:t>No tents, canopies, or umbrellas that penetrate the turf </a:t>
            </a:r>
          </a:p>
          <a:p>
            <a:pPr>
              <a:defRPr/>
            </a:pPr>
            <a:endParaRPr lang="en-US" altLang="en-US" sz="4400" dirty="0"/>
          </a:p>
          <a:p>
            <a:pPr marL="0" indent="0">
              <a:buNone/>
              <a:defRPr/>
            </a:pPr>
            <a:r>
              <a:rPr lang="en-US" altLang="en-US" sz="5100" b="1" dirty="0" smtClean="0"/>
              <a:t>Goals:</a:t>
            </a:r>
            <a:endParaRPr lang="en-US" altLang="en-US" sz="5100" b="1" dirty="0"/>
          </a:p>
          <a:p>
            <a:pPr lvl="1">
              <a:defRPr/>
            </a:pPr>
            <a:r>
              <a:rPr lang="en-US" altLang="en-US" sz="3600" dirty="0" smtClean="0"/>
              <a:t>Do not move the goals at </a:t>
            </a:r>
            <a:r>
              <a:rPr lang="en-US" altLang="en-US" sz="3600" dirty="0"/>
              <a:t>Haskell under any circumstances</a:t>
            </a:r>
          </a:p>
          <a:p>
            <a:pPr lvl="1">
              <a:defRPr/>
            </a:pPr>
            <a:r>
              <a:rPr lang="en-US" altLang="en-US" sz="3600" dirty="0"/>
              <a:t>Goals must be sandbagged on the turf fields</a:t>
            </a:r>
          </a:p>
          <a:p>
            <a:pPr lvl="1">
              <a:defRPr/>
            </a:pPr>
            <a:r>
              <a:rPr lang="en-US" altLang="en-US" sz="3600" dirty="0"/>
              <a:t>Check the </a:t>
            </a:r>
            <a:r>
              <a:rPr lang="en-US" altLang="en-US" sz="3600" dirty="0" smtClean="0"/>
              <a:t>nets frequently and report issues right away</a:t>
            </a:r>
            <a:endParaRPr lang="en-US" altLang="en-US" sz="3600" dirty="0"/>
          </a:p>
          <a:p>
            <a:pPr lvl="1">
              <a:defRPr/>
            </a:pPr>
            <a:r>
              <a:rPr lang="en-US" altLang="en-US" sz="3600" dirty="0" smtClean="0"/>
              <a:t>Do not let </a:t>
            </a:r>
            <a:r>
              <a:rPr lang="en-US" altLang="en-US" sz="3600" dirty="0"/>
              <a:t>players hang on the crossbars</a:t>
            </a:r>
          </a:p>
        </p:txBody>
      </p:sp>
      <p:sp>
        <p:nvSpPr>
          <p:cNvPr id="7" name="Title 3"/>
          <p:cNvSpPr txBox="1">
            <a:spLocks/>
          </p:cNvSpPr>
          <p:nvPr/>
        </p:nvSpPr>
        <p:spPr>
          <a:xfrm>
            <a:off x="457200" y="274638"/>
            <a:ext cx="8229600" cy="1143000"/>
          </a:xfrm>
          <a:prstGeom prst="rect">
            <a:avLst/>
          </a:prstGeom>
        </p:spPr>
        <p:txBody>
          <a:bodyPr vert="horz" lIns="91440" tIns="45720" rIns="91440" bIns="45720" rtlCol="0" anchor="ctr">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spcBef>
                <a:spcPts val="0"/>
              </a:spcBef>
              <a:spcAft>
                <a:spcPts val="1000"/>
              </a:spcAft>
            </a:pPr>
            <a:r>
              <a:rPr lang="en-US" sz="1800" b="1" dirty="0">
                <a:solidFill>
                  <a:schemeClr val="bg1"/>
                </a:solidFill>
                <a:ea typeface="Calibri"/>
                <a:cs typeface="Times New Roman"/>
              </a:rPr>
              <a:t>Youth Soccer League (BAYS).  </a:t>
            </a:r>
            <a:r>
              <a:rPr lang="en-US" b="1" dirty="0">
                <a:solidFill>
                  <a:schemeClr val="bg1"/>
                </a:solidFill>
                <a:ea typeface="Calibri"/>
                <a:cs typeface="Times New Roman"/>
              </a:rPr>
              <a:t/>
            </a:r>
            <a:br>
              <a:rPr lang="en-US" b="1" dirty="0">
                <a:solidFill>
                  <a:schemeClr val="bg1"/>
                </a:solidFill>
                <a:ea typeface="Calibri"/>
                <a:cs typeface="Times New Roman"/>
              </a:rPr>
            </a:br>
            <a:r>
              <a:rPr lang="en-US" b="1" dirty="0">
                <a:solidFill>
                  <a:schemeClr val="bg1"/>
                </a:solidFill>
                <a:ea typeface="Calibri"/>
                <a:cs typeface="Times New Roman"/>
              </a:rPr>
              <a:t/>
            </a:r>
            <a:br>
              <a:rPr lang="en-US" b="1" dirty="0">
                <a:solidFill>
                  <a:schemeClr val="bg1"/>
                </a:solidFill>
                <a:ea typeface="Calibri"/>
                <a:cs typeface="Times New Roman"/>
              </a:rPr>
            </a:br>
            <a:endParaRPr lang="en-US" dirty="0">
              <a:ea typeface="Calibri"/>
              <a:cs typeface="Times New Roman"/>
            </a:endParaRPr>
          </a:p>
        </p:txBody>
      </p:sp>
      <p:pic>
        <p:nvPicPr>
          <p:cNvPr id="8" name="Picture 7" descr="academy_header-red.jpg"/>
          <p:cNvPicPr>
            <a:picLocks noChangeAspect="1"/>
          </p:cNvPicPr>
          <p:nvPr/>
        </p:nvPicPr>
        <p:blipFill>
          <a:blip r:embed="rId3" cstate="print"/>
          <a:stretch>
            <a:fillRect/>
          </a:stretch>
        </p:blipFill>
        <p:spPr>
          <a:xfrm>
            <a:off x="29308" y="2462"/>
            <a:ext cx="9144000" cy="1292938"/>
          </a:xfrm>
          <a:prstGeom prst="rect">
            <a:avLst/>
          </a:prstGeom>
        </p:spPr>
      </p:pic>
      <p:sp>
        <p:nvSpPr>
          <p:cNvPr id="9" name="TextBox 8"/>
          <p:cNvSpPr txBox="1"/>
          <p:nvPr/>
        </p:nvSpPr>
        <p:spPr>
          <a:xfrm>
            <a:off x="2438400" y="329625"/>
            <a:ext cx="6172200" cy="584775"/>
          </a:xfrm>
          <a:prstGeom prst="rect">
            <a:avLst/>
          </a:prstGeom>
          <a:noFill/>
        </p:spPr>
        <p:txBody>
          <a:bodyPr wrap="square" rtlCol="0">
            <a:spAutoFit/>
          </a:bodyPr>
          <a:lstStyle/>
          <a:p>
            <a:r>
              <a:rPr lang="en-US" sz="3200" b="1" dirty="0">
                <a:solidFill>
                  <a:schemeClr val="bg1"/>
                </a:solidFill>
                <a:latin typeface="Adobe Caslon Pro Bold" pitchFamily="18" charset="0"/>
              </a:rPr>
              <a:t>Field Information</a:t>
            </a:r>
          </a:p>
        </p:txBody>
      </p:sp>
      <p:sp>
        <p:nvSpPr>
          <p:cNvPr id="10" name="Rectangle 9"/>
          <p:cNvSpPr/>
          <p:nvPr/>
        </p:nvSpPr>
        <p:spPr>
          <a:xfrm>
            <a:off x="0" y="0"/>
            <a:ext cx="1940943" cy="129293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Sudbury_Youth_Soccer_Logo-4Color.emf"/>
          <p:cNvPicPr>
            <a:picLocks noChangeAspect="1"/>
          </p:cNvPicPr>
          <p:nvPr/>
        </p:nvPicPr>
        <p:blipFill>
          <a:blip r:embed="rId4" cstate="print"/>
          <a:stretch>
            <a:fillRect/>
          </a:stretch>
        </p:blipFill>
        <p:spPr>
          <a:xfrm>
            <a:off x="431403" y="37485"/>
            <a:ext cx="1129962" cy="1200861"/>
          </a:xfrm>
          <a:prstGeom prst="rect">
            <a:avLst/>
          </a:prstGeom>
        </p:spPr>
      </p:pic>
    </p:spTree>
    <p:extLst>
      <p:ext uri="{BB962C8B-B14F-4D97-AF65-F5344CB8AC3E}">
        <p14:creationId xmlns:p14="http://schemas.microsoft.com/office/powerpoint/2010/main" val="74781099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z="3600" dirty="0"/>
              <a:t>Coach Requirements - CORI Forms</a:t>
            </a:r>
          </a:p>
        </p:txBody>
      </p:sp>
      <p:sp>
        <p:nvSpPr>
          <p:cNvPr id="4" name="Title 3"/>
          <p:cNvSpPr txBox="1">
            <a:spLocks/>
          </p:cNvSpPr>
          <p:nvPr/>
        </p:nvSpPr>
        <p:spPr>
          <a:xfrm>
            <a:off x="457200" y="274638"/>
            <a:ext cx="8229600" cy="1143000"/>
          </a:xfrm>
          <a:prstGeom prst="rect">
            <a:avLst/>
          </a:prstGeom>
        </p:spPr>
        <p:txBody>
          <a:bodyPr vert="horz" lIns="91440" tIns="45720" rIns="91440" bIns="45720" rtlCol="0" anchor="ctr">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spcBef>
                <a:spcPts val="0"/>
              </a:spcBef>
              <a:spcAft>
                <a:spcPts val="1000"/>
              </a:spcAft>
            </a:pPr>
            <a:r>
              <a:rPr lang="en-US" sz="1800" b="1" dirty="0">
                <a:solidFill>
                  <a:schemeClr val="bg1"/>
                </a:solidFill>
                <a:ea typeface="Calibri"/>
                <a:cs typeface="Times New Roman"/>
              </a:rPr>
              <a:t>Youth Soccer League (BAYS).  </a:t>
            </a:r>
            <a:r>
              <a:rPr lang="en-US" b="1" dirty="0">
                <a:solidFill>
                  <a:schemeClr val="bg1"/>
                </a:solidFill>
                <a:ea typeface="Calibri"/>
                <a:cs typeface="Times New Roman"/>
              </a:rPr>
              <a:t/>
            </a:r>
            <a:br>
              <a:rPr lang="en-US" b="1" dirty="0">
                <a:solidFill>
                  <a:schemeClr val="bg1"/>
                </a:solidFill>
                <a:ea typeface="Calibri"/>
                <a:cs typeface="Times New Roman"/>
              </a:rPr>
            </a:br>
            <a:r>
              <a:rPr lang="en-US" b="1" dirty="0">
                <a:solidFill>
                  <a:schemeClr val="bg1"/>
                </a:solidFill>
                <a:ea typeface="Calibri"/>
                <a:cs typeface="Times New Roman"/>
              </a:rPr>
              <a:t/>
            </a:r>
            <a:br>
              <a:rPr lang="en-US" b="1" dirty="0">
                <a:solidFill>
                  <a:schemeClr val="bg1"/>
                </a:solidFill>
                <a:ea typeface="Calibri"/>
                <a:cs typeface="Times New Roman"/>
              </a:rPr>
            </a:br>
            <a:endParaRPr lang="en-US" dirty="0">
              <a:ea typeface="Calibri"/>
              <a:cs typeface="Times New Roman"/>
            </a:endParaRPr>
          </a:p>
        </p:txBody>
      </p:sp>
      <p:pic>
        <p:nvPicPr>
          <p:cNvPr id="5" name="Picture 4" descr="academy_header-red.jpg"/>
          <p:cNvPicPr>
            <a:picLocks noChangeAspect="1"/>
          </p:cNvPicPr>
          <p:nvPr/>
        </p:nvPicPr>
        <p:blipFill>
          <a:blip r:embed="rId3" cstate="print"/>
          <a:stretch>
            <a:fillRect/>
          </a:stretch>
        </p:blipFill>
        <p:spPr>
          <a:xfrm>
            <a:off x="0" y="0"/>
            <a:ext cx="9144000" cy="1292938"/>
          </a:xfrm>
          <a:prstGeom prst="rect">
            <a:avLst/>
          </a:prstGeom>
        </p:spPr>
      </p:pic>
      <p:sp>
        <p:nvSpPr>
          <p:cNvPr id="6" name="TextBox 5"/>
          <p:cNvSpPr txBox="1"/>
          <p:nvPr/>
        </p:nvSpPr>
        <p:spPr>
          <a:xfrm>
            <a:off x="2514600" y="329625"/>
            <a:ext cx="6172200" cy="584775"/>
          </a:xfrm>
          <a:prstGeom prst="rect">
            <a:avLst/>
          </a:prstGeom>
          <a:noFill/>
        </p:spPr>
        <p:txBody>
          <a:bodyPr wrap="square" rtlCol="0">
            <a:spAutoFit/>
          </a:bodyPr>
          <a:lstStyle/>
          <a:p>
            <a:r>
              <a:rPr lang="en-US" sz="3200" b="1" dirty="0">
                <a:solidFill>
                  <a:schemeClr val="bg1"/>
                </a:solidFill>
                <a:latin typeface="Adobe Caslon Pro Bold" pitchFamily="18" charset="0"/>
              </a:rPr>
              <a:t>CORI Background Check</a:t>
            </a:r>
          </a:p>
        </p:txBody>
      </p:sp>
      <p:sp>
        <p:nvSpPr>
          <p:cNvPr id="7" name="Rectangle 6"/>
          <p:cNvSpPr/>
          <p:nvPr/>
        </p:nvSpPr>
        <p:spPr>
          <a:xfrm>
            <a:off x="13648" y="0"/>
            <a:ext cx="1940943" cy="129293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
          <p:cNvSpPr>
            <a:spLocks noGrp="1"/>
          </p:cNvSpPr>
          <p:nvPr>
            <p:ph idx="1"/>
          </p:nvPr>
        </p:nvSpPr>
        <p:spPr>
          <a:xfrm>
            <a:off x="76200" y="1447800"/>
            <a:ext cx="9067800" cy="5257800"/>
          </a:xfrm>
        </p:spPr>
        <p:txBody>
          <a:bodyPr>
            <a:normAutofit fontScale="62500" lnSpcReduction="20000"/>
          </a:bodyPr>
          <a:lstStyle/>
          <a:p>
            <a:pPr marL="0" indent="0">
              <a:buNone/>
            </a:pPr>
            <a:r>
              <a:rPr lang="en-US" b="1" dirty="0"/>
              <a:t> </a:t>
            </a:r>
            <a:r>
              <a:rPr lang="en-US" sz="4000" b="1" dirty="0"/>
              <a:t>Need to Submit a CORI</a:t>
            </a:r>
            <a:r>
              <a:rPr lang="en-US" sz="4000" b="1" dirty="0" smtClean="0"/>
              <a:t>?</a:t>
            </a:r>
          </a:p>
          <a:p>
            <a:pPr marL="0" indent="0">
              <a:buNone/>
            </a:pPr>
            <a:endParaRPr lang="en-US" sz="3400" b="1" dirty="0"/>
          </a:p>
          <a:p>
            <a:r>
              <a:rPr lang="en-US" sz="3700" dirty="0"/>
              <a:t>Sign on to Mass Youth Soccer </a:t>
            </a:r>
          </a:p>
          <a:p>
            <a:pPr lvl="1"/>
            <a:r>
              <a:rPr lang="en-US" sz="3700" dirty="0">
                <a:hlinkClick r:id="rId4"/>
              </a:rPr>
              <a:t>http://</a:t>
            </a:r>
            <a:r>
              <a:rPr lang="en-US" sz="3700" dirty="0" smtClean="0">
                <a:hlinkClick r:id="rId4"/>
              </a:rPr>
              <a:t>www.mayouthsoccer.org/members/adult</a:t>
            </a:r>
            <a:r>
              <a:rPr lang="en-US" sz="3700" dirty="0" smtClean="0"/>
              <a:t> registration</a:t>
            </a:r>
          </a:p>
          <a:p>
            <a:pPr marL="457200" lvl="1" indent="0">
              <a:buNone/>
            </a:pPr>
            <a:endParaRPr lang="en-US" sz="3700" dirty="0"/>
          </a:p>
          <a:p>
            <a:r>
              <a:rPr lang="en-US" sz="3700" dirty="0"/>
              <a:t>After completing the CORI Registration, </a:t>
            </a:r>
            <a:r>
              <a:rPr lang="en-US" sz="3700" b="1" dirty="0"/>
              <a:t>print out the Mandatory CORI Submission Form</a:t>
            </a:r>
            <a:r>
              <a:rPr lang="en-US" sz="3700" dirty="0"/>
              <a:t> using the Print Form </a:t>
            </a:r>
            <a:r>
              <a:rPr lang="en-US" sz="3700" dirty="0" smtClean="0"/>
              <a:t>button</a:t>
            </a:r>
          </a:p>
          <a:p>
            <a:pPr marL="0" indent="0">
              <a:buNone/>
            </a:pPr>
            <a:endParaRPr lang="en-US" sz="3700" dirty="0"/>
          </a:p>
          <a:p>
            <a:r>
              <a:rPr lang="en-US" sz="3700" dirty="0"/>
              <a:t>Present the original CORI Form </a:t>
            </a:r>
            <a:r>
              <a:rPr lang="en-US" sz="3700" b="1" dirty="0"/>
              <a:t>in person</a:t>
            </a:r>
            <a:r>
              <a:rPr lang="en-US" sz="3700" dirty="0"/>
              <a:t> to the SYSA CORI </a:t>
            </a:r>
            <a:r>
              <a:rPr lang="en-US" sz="3700" dirty="0" smtClean="0"/>
              <a:t>Submitter</a:t>
            </a:r>
          </a:p>
          <a:p>
            <a:pPr marL="0" indent="0">
              <a:buNone/>
            </a:pPr>
            <a:endParaRPr lang="en-US" sz="3700" dirty="0"/>
          </a:p>
          <a:p>
            <a:r>
              <a:rPr lang="en-US" sz="3700" dirty="0"/>
              <a:t>Provide your license or other government issued ID with </a:t>
            </a:r>
            <a:r>
              <a:rPr lang="en-US" sz="3700" dirty="0" smtClean="0"/>
              <a:t>photo</a:t>
            </a:r>
          </a:p>
          <a:p>
            <a:pPr marL="0" indent="0">
              <a:buNone/>
            </a:pPr>
            <a:endParaRPr lang="en-US" sz="3700" dirty="0"/>
          </a:p>
          <a:p>
            <a:r>
              <a:rPr lang="en-US" sz="3700" dirty="0"/>
              <a:t>Both you and the Submitter must sign the form in blue or black </a:t>
            </a:r>
            <a:r>
              <a:rPr lang="en-US" sz="3700" dirty="0" smtClean="0"/>
              <a:t>ink</a:t>
            </a:r>
          </a:p>
          <a:p>
            <a:pPr marL="0" indent="0">
              <a:buNone/>
            </a:pPr>
            <a:endParaRPr lang="en-US" sz="3700" dirty="0"/>
          </a:p>
          <a:p>
            <a:r>
              <a:rPr lang="en-US" sz="3700" dirty="0"/>
              <a:t>The CORI Submitter will then keep the original CORI form on file</a:t>
            </a:r>
          </a:p>
          <a:p>
            <a:pPr marL="0" indent="0">
              <a:buNone/>
            </a:pPr>
            <a:endParaRPr lang="en-US" sz="3400" dirty="0"/>
          </a:p>
          <a:p>
            <a:endParaRPr lang="en-US" dirty="0"/>
          </a:p>
        </p:txBody>
      </p:sp>
      <p:pic>
        <p:nvPicPr>
          <p:cNvPr id="10" name="Picture 9" descr="Sudbury_Youth_Soccer_Logo-4Color.emf"/>
          <p:cNvPicPr>
            <a:picLocks noChangeAspect="1"/>
          </p:cNvPicPr>
          <p:nvPr/>
        </p:nvPicPr>
        <p:blipFill>
          <a:blip r:embed="rId5" cstate="print"/>
          <a:stretch>
            <a:fillRect/>
          </a:stretch>
        </p:blipFill>
        <p:spPr>
          <a:xfrm>
            <a:off x="431403" y="37485"/>
            <a:ext cx="1129962" cy="1200861"/>
          </a:xfrm>
          <a:prstGeom prst="rect">
            <a:avLst/>
          </a:prstGeom>
        </p:spPr>
      </p:pic>
    </p:spTree>
    <p:extLst>
      <p:ext uri="{BB962C8B-B14F-4D97-AF65-F5344CB8AC3E}">
        <p14:creationId xmlns:p14="http://schemas.microsoft.com/office/powerpoint/2010/main" val="382561329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rmAutofit fontScale="90000"/>
          </a:bodyPr>
          <a:lstStyle/>
          <a:p>
            <a:r>
              <a:rPr lang="en-US" altLang="en-US" sz="3600" dirty="0"/>
              <a:t>Coach Requirements –</a:t>
            </a:r>
            <a:br>
              <a:rPr lang="en-US" altLang="en-US" sz="3600" dirty="0"/>
            </a:br>
            <a:r>
              <a:rPr lang="en-US" altLang="en-US" sz="3600" dirty="0"/>
              <a:t>Concussion Education</a:t>
            </a:r>
          </a:p>
        </p:txBody>
      </p:sp>
      <p:sp>
        <p:nvSpPr>
          <p:cNvPr id="35843" name="Content Placeholder 4"/>
          <p:cNvSpPr>
            <a:spLocks noGrp="1"/>
          </p:cNvSpPr>
          <p:nvPr>
            <p:ph idx="1"/>
          </p:nvPr>
        </p:nvSpPr>
        <p:spPr>
          <a:xfrm>
            <a:off x="152400" y="1600200"/>
            <a:ext cx="8839200" cy="4953000"/>
          </a:xfrm>
        </p:spPr>
        <p:txBody>
          <a:bodyPr>
            <a:noAutofit/>
          </a:bodyPr>
          <a:lstStyle/>
          <a:p>
            <a:pPr marL="0" indent="0">
              <a:buFont typeface="Arial" pitchFamily="34" charset="0"/>
              <a:buNone/>
              <a:defRPr/>
            </a:pPr>
            <a:r>
              <a:rPr lang="en-US" altLang="en-US" sz="2800" dirty="0">
                <a:cs typeface="ＭＳ Ｐゴシック" charset="-128"/>
              </a:rPr>
              <a:t>All coaches must complete Concussion Training by watching one of the videos </a:t>
            </a:r>
            <a:r>
              <a:rPr lang="en-US" altLang="en-US" sz="2800" dirty="0" smtClean="0">
                <a:cs typeface="ＭＳ Ｐゴシック" charset="-128"/>
              </a:rPr>
              <a:t>below </a:t>
            </a:r>
            <a:r>
              <a:rPr lang="en-US" altLang="en-US" sz="2800" dirty="0">
                <a:cs typeface="ＭＳ Ｐゴシック" charset="-128"/>
              </a:rPr>
              <a:t>once every two </a:t>
            </a:r>
            <a:r>
              <a:rPr lang="en-US" altLang="en-US" sz="2800" dirty="0" smtClean="0">
                <a:cs typeface="ＭＳ Ｐゴシック" charset="-128"/>
              </a:rPr>
              <a:t>years.</a:t>
            </a:r>
          </a:p>
          <a:p>
            <a:pPr marL="0" indent="0">
              <a:buFont typeface="Arial" pitchFamily="34" charset="0"/>
              <a:buNone/>
              <a:defRPr/>
            </a:pPr>
            <a:endParaRPr lang="en-US" altLang="en-US" sz="1200" dirty="0">
              <a:cs typeface="ＭＳ Ｐゴシック" charset="-128"/>
            </a:endParaRPr>
          </a:p>
          <a:p>
            <a:pPr marL="742950" indent="-742950">
              <a:buFont typeface="+mj-lt"/>
              <a:buAutoNum type="arabicPeriod"/>
              <a:defRPr/>
            </a:pPr>
            <a:r>
              <a:rPr lang="en-US" altLang="en-US" sz="2800" dirty="0">
                <a:cs typeface="ＭＳ Ｐゴシック" charset="-128"/>
              </a:rPr>
              <a:t> National Federation of State High School </a:t>
            </a:r>
            <a:r>
              <a:rPr lang="en-US" altLang="en-US" sz="2800" dirty="0" smtClean="0">
                <a:cs typeface="ＭＳ Ｐゴシック" charset="-128"/>
              </a:rPr>
              <a:t>Association</a:t>
            </a:r>
          </a:p>
          <a:p>
            <a:pPr marL="0" lvl="1" indent="0">
              <a:buNone/>
              <a:defRPr/>
            </a:pPr>
            <a:r>
              <a:rPr lang="en-US" altLang="en-US" sz="2800" dirty="0" smtClean="0">
                <a:cs typeface="ＭＳ Ｐゴシック" charset="-128"/>
              </a:rPr>
              <a:t>	</a:t>
            </a:r>
            <a:r>
              <a:rPr lang="en-US" altLang="en-US" sz="2000" u="sng" dirty="0">
                <a:solidFill>
                  <a:srgbClr val="0066FF"/>
                </a:solidFill>
                <a:cs typeface="ＭＳ Ｐゴシック" charset="-128"/>
                <a:hlinkClick r:id="rId3"/>
              </a:rPr>
              <a:t>http://nfhslearn.com/courses/</a:t>
            </a:r>
            <a:r>
              <a:rPr lang="en-US" altLang="en-US" sz="2000" u="sng" dirty="0" smtClean="0">
                <a:solidFill>
                  <a:srgbClr val="0066FF"/>
                </a:solidFill>
                <a:cs typeface="ＭＳ Ｐゴシック" charset="-128"/>
                <a:hlinkClick r:id="rId3"/>
              </a:rPr>
              <a:t>61037</a:t>
            </a:r>
            <a:endParaRPr lang="en-US" altLang="en-US" sz="2800" dirty="0">
              <a:cs typeface="ＭＳ Ｐゴシック" charset="-128"/>
            </a:endParaRPr>
          </a:p>
          <a:p>
            <a:pPr marL="742950" indent="-742950">
              <a:buFont typeface="+mj-lt"/>
              <a:buAutoNum type="arabicPeriod"/>
              <a:defRPr/>
            </a:pPr>
            <a:r>
              <a:rPr lang="en-US" altLang="en-US" sz="2800" dirty="0" smtClean="0">
                <a:cs typeface="ＭＳ Ｐゴシック" charset="-128"/>
              </a:rPr>
              <a:t>Centers </a:t>
            </a:r>
            <a:r>
              <a:rPr lang="en-US" altLang="en-US" sz="2800" dirty="0">
                <a:cs typeface="ＭＳ Ｐゴシック" charset="-128"/>
              </a:rPr>
              <a:t>for Disease Control and </a:t>
            </a:r>
            <a:r>
              <a:rPr lang="en-US" altLang="en-US" sz="2800" dirty="0" smtClean="0">
                <a:cs typeface="ＭＳ Ｐゴシック" charset="-128"/>
              </a:rPr>
              <a:t>Prevention</a:t>
            </a:r>
          </a:p>
          <a:p>
            <a:pPr marL="0" lvl="1" indent="0">
              <a:buNone/>
              <a:defRPr/>
            </a:pPr>
            <a:r>
              <a:rPr lang="en-US" altLang="en-US" sz="2800" dirty="0">
                <a:cs typeface="ＭＳ Ｐゴシック" charset="-128"/>
              </a:rPr>
              <a:t>	</a:t>
            </a:r>
            <a:r>
              <a:rPr lang="en-US" altLang="en-US" sz="2000" dirty="0">
                <a:hlinkClick r:id="rId4"/>
              </a:rPr>
              <a:t>http://</a:t>
            </a:r>
            <a:r>
              <a:rPr lang="en-US" altLang="en-US" sz="2000" dirty="0">
                <a:solidFill>
                  <a:srgbClr val="0066FF"/>
                </a:solidFill>
                <a:hlinkClick r:id="rId4"/>
              </a:rPr>
              <a:t>www.cdc.gov/concussion/HeadsUp/Training/index.html</a:t>
            </a:r>
            <a:endParaRPr lang="en-US" altLang="en-US" sz="2000" dirty="0">
              <a:solidFill>
                <a:srgbClr val="0066FF"/>
              </a:solidFill>
            </a:endParaRPr>
          </a:p>
          <a:p>
            <a:pPr marL="0" indent="0">
              <a:buNone/>
              <a:defRPr/>
            </a:pPr>
            <a:endParaRPr lang="en-US" altLang="en-US" sz="1200" dirty="0">
              <a:cs typeface="ＭＳ Ｐゴシック" charset="-128"/>
            </a:endParaRPr>
          </a:p>
          <a:p>
            <a:pPr marL="0" indent="0" algn="just">
              <a:buNone/>
              <a:defRPr/>
            </a:pPr>
            <a:r>
              <a:rPr lang="en-US" altLang="en-US" sz="2800" dirty="0" smtClean="0">
                <a:cs typeface="ＭＳ Ｐゴシック" charset="-128"/>
              </a:rPr>
              <a:t>BAYS </a:t>
            </a:r>
            <a:r>
              <a:rPr lang="en-US" altLang="en-US" sz="2800" dirty="0">
                <a:cs typeface="ＭＳ Ｐゴシック" charset="-128"/>
              </a:rPr>
              <a:t>coaches send a copy of the certificate to </a:t>
            </a:r>
            <a:r>
              <a:rPr lang="en-US" altLang="en-US" sz="2800" dirty="0" smtClean="0">
                <a:cs typeface="ＭＳ Ｐゴシック" charset="-128"/>
              </a:rPr>
              <a:t>SYSA by emailing Sandy (</a:t>
            </a:r>
            <a:r>
              <a:rPr lang="en-US" altLang="en-US" sz="2800" dirty="0" smtClean="0">
                <a:cs typeface="ＭＳ Ｐゴシック" charset="-128"/>
                <a:hlinkClick r:id="rId5"/>
              </a:rPr>
              <a:t>admin@sudburysoccer.org</a:t>
            </a:r>
            <a:r>
              <a:rPr lang="en-US" altLang="en-US" sz="2800" dirty="0" smtClean="0">
                <a:cs typeface="ＭＳ Ｐゴシック" charset="-128"/>
              </a:rPr>
              <a:t>). Make sure to include your name in the file title (i.e. Moore-Concussion).</a:t>
            </a:r>
            <a:endParaRPr lang="en-US" altLang="en-US" sz="2800" dirty="0">
              <a:cs typeface="ＭＳ Ｐゴシック" charset="-128"/>
            </a:endParaRPr>
          </a:p>
        </p:txBody>
      </p:sp>
      <p:sp>
        <p:nvSpPr>
          <p:cNvPr id="4" name="Title 3"/>
          <p:cNvSpPr txBox="1">
            <a:spLocks/>
          </p:cNvSpPr>
          <p:nvPr/>
        </p:nvSpPr>
        <p:spPr>
          <a:xfrm>
            <a:off x="457200" y="274638"/>
            <a:ext cx="8229600" cy="1143000"/>
          </a:xfrm>
          <a:prstGeom prst="rect">
            <a:avLst/>
          </a:prstGeom>
        </p:spPr>
        <p:txBody>
          <a:bodyPr vert="horz" lIns="91440" tIns="45720" rIns="91440" bIns="45720" rtlCol="0" anchor="ctr">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spcBef>
                <a:spcPts val="0"/>
              </a:spcBef>
              <a:spcAft>
                <a:spcPts val="1000"/>
              </a:spcAft>
            </a:pPr>
            <a:r>
              <a:rPr lang="en-US" sz="1800" b="1" dirty="0">
                <a:solidFill>
                  <a:schemeClr val="bg1"/>
                </a:solidFill>
                <a:ea typeface="Calibri"/>
                <a:cs typeface="Times New Roman"/>
              </a:rPr>
              <a:t>Youth Soccer League (BAYS).  </a:t>
            </a:r>
            <a:r>
              <a:rPr lang="en-US" b="1" dirty="0">
                <a:solidFill>
                  <a:schemeClr val="bg1"/>
                </a:solidFill>
                <a:ea typeface="Calibri"/>
                <a:cs typeface="Times New Roman"/>
              </a:rPr>
              <a:t/>
            </a:r>
            <a:br>
              <a:rPr lang="en-US" b="1" dirty="0">
                <a:solidFill>
                  <a:schemeClr val="bg1"/>
                </a:solidFill>
                <a:ea typeface="Calibri"/>
                <a:cs typeface="Times New Roman"/>
              </a:rPr>
            </a:br>
            <a:r>
              <a:rPr lang="en-US" b="1" dirty="0">
                <a:solidFill>
                  <a:schemeClr val="bg1"/>
                </a:solidFill>
                <a:ea typeface="Calibri"/>
                <a:cs typeface="Times New Roman"/>
              </a:rPr>
              <a:t/>
            </a:r>
            <a:br>
              <a:rPr lang="en-US" b="1" dirty="0">
                <a:solidFill>
                  <a:schemeClr val="bg1"/>
                </a:solidFill>
                <a:ea typeface="Calibri"/>
                <a:cs typeface="Times New Roman"/>
              </a:rPr>
            </a:br>
            <a:endParaRPr lang="en-US" dirty="0">
              <a:ea typeface="Calibri"/>
              <a:cs typeface="Times New Roman"/>
            </a:endParaRPr>
          </a:p>
        </p:txBody>
      </p:sp>
      <p:pic>
        <p:nvPicPr>
          <p:cNvPr id="5" name="Picture 4" descr="academy_header-red.jpg"/>
          <p:cNvPicPr>
            <a:picLocks noChangeAspect="1"/>
          </p:cNvPicPr>
          <p:nvPr/>
        </p:nvPicPr>
        <p:blipFill>
          <a:blip r:embed="rId6" cstate="print"/>
          <a:stretch>
            <a:fillRect/>
          </a:stretch>
        </p:blipFill>
        <p:spPr>
          <a:xfrm>
            <a:off x="0" y="2462"/>
            <a:ext cx="9144000" cy="1292938"/>
          </a:xfrm>
          <a:prstGeom prst="rect">
            <a:avLst/>
          </a:prstGeom>
        </p:spPr>
      </p:pic>
      <p:sp>
        <p:nvSpPr>
          <p:cNvPr id="6" name="TextBox 5"/>
          <p:cNvSpPr txBox="1"/>
          <p:nvPr/>
        </p:nvSpPr>
        <p:spPr>
          <a:xfrm>
            <a:off x="2438400" y="329625"/>
            <a:ext cx="6172200" cy="584775"/>
          </a:xfrm>
          <a:prstGeom prst="rect">
            <a:avLst/>
          </a:prstGeom>
          <a:noFill/>
        </p:spPr>
        <p:txBody>
          <a:bodyPr wrap="square" rtlCol="0">
            <a:spAutoFit/>
          </a:bodyPr>
          <a:lstStyle/>
          <a:p>
            <a:r>
              <a:rPr lang="en-US" sz="3200" b="1" dirty="0">
                <a:solidFill>
                  <a:schemeClr val="bg1"/>
                </a:solidFill>
                <a:latin typeface="Adobe Caslon Pro Bold" pitchFamily="18" charset="0"/>
              </a:rPr>
              <a:t>Concussion Training</a:t>
            </a:r>
          </a:p>
        </p:txBody>
      </p:sp>
      <p:sp>
        <p:nvSpPr>
          <p:cNvPr id="7" name="Rectangle 6"/>
          <p:cNvSpPr/>
          <p:nvPr/>
        </p:nvSpPr>
        <p:spPr>
          <a:xfrm>
            <a:off x="0" y="0"/>
            <a:ext cx="1940943" cy="129293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Sudbury_Youth_Soccer_Logo-4Color.emf"/>
          <p:cNvPicPr>
            <a:picLocks noChangeAspect="1"/>
          </p:cNvPicPr>
          <p:nvPr/>
        </p:nvPicPr>
        <p:blipFill>
          <a:blip r:embed="rId7" cstate="print"/>
          <a:stretch>
            <a:fillRect/>
          </a:stretch>
        </p:blipFill>
        <p:spPr>
          <a:xfrm>
            <a:off x="431403" y="37485"/>
            <a:ext cx="1129962" cy="1200861"/>
          </a:xfrm>
          <a:prstGeom prst="rect">
            <a:avLst/>
          </a:prstGeom>
        </p:spPr>
      </p:pic>
    </p:spTree>
    <p:extLst>
      <p:ext uri="{BB962C8B-B14F-4D97-AF65-F5344CB8AC3E}">
        <p14:creationId xmlns:p14="http://schemas.microsoft.com/office/powerpoint/2010/main" val="22484648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z="4000" dirty="0"/>
              <a:t>uLittle and SSL In Town Rosters</a:t>
            </a:r>
          </a:p>
        </p:txBody>
      </p:sp>
      <p:sp>
        <p:nvSpPr>
          <p:cNvPr id="11267" name="Content Placeholder 4"/>
          <p:cNvSpPr>
            <a:spLocks noGrp="1"/>
          </p:cNvSpPr>
          <p:nvPr>
            <p:ph idx="1"/>
          </p:nvPr>
        </p:nvSpPr>
        <p:spPr/>
        <p:txBody>
          <a:bodyPr/>
          <a:lstStyle/>
          <a:p>
            <a:pPr>
              <a:defRPr/>
            </a:pPr>
            <a:r>
              <a:rPr lang="en-US" sz="2800" dirty="0"/>
              <a:t>Player contact information received via email</a:t>
            </a:r>
          </a:p>
          <a:p>
            <a:pPr>
              <a:defRPr/>
            </a:pPr>
            <a:r>
              <a:rPr lang="en-US" sz="2800" dirty="0"/>
              <a:t>Print a single copy and put into gear bag</a:t>
            </a:r>
          </a:p>
          <a:p>
            <a:pPr marL="0" indent="0">
              <a:buFont typeface="Arial" charset="0"/>
              <a:buNone/>
              <a:defRPr/>
            </a:pPr>
            <a:endParaRPr lang="en-US" dirty="0"/>
          </a:p>
        </p:txBody>
      </p:sp>
      <p:pic>
        <p:nvPicPr>
          <p:cNvPr id="1126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2895600"/>
            <a:ext cx="7924800"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3"/>
          <p:cNvSpPr txBox="1">
            <a:spLocks/>
          </p:cNvSpPr>
          <p:nvPr/>
        </p:nvSpPr>
        <p:spPr>
          <a:xfrm>
            <a:off x="457200" y="274638"/>
            <a:ext cx="8229600" cy="1143000"/>
          </a:xfrm>
          <a:prstGeom prst="rect">
            <a:avLst/>
          </a:prstGeom>
        </p:spPr>
        <p:txBody>
          <a:bodyPr vert="horz" lIns="91440" tIns="45720" rIns="91440" bIns="45720" rtlCol="0" anchor="ctr">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spcBef>
                <a:spcPts val="0"/>
              </a:spcBef>
              <a:spcAft>
                <a:spcPts val="1000"/>
              </a:spcAft>
            </a:pPr>
            <a:r>
              <a:rPr lang="en-US" sz="1800" b="1" dirty="0">
                <a:solidFill>
                  <a:schemeClr val="bg1"/>
                </a:solidFill>
                <a:ea typeface="Calibri"/>
                <a:cs typeface="Times New Roman"/>
              </a:rPr>
              <a:t>Youth Soccer League (BAYS).  </a:t>
            </a:r>
            <a:r>
              <a:rPr lang="en-US" b="1" dirty="0">
                <a:solidFill>
                  <a:schemeClr val="bg1"/>
                </a:solidFill>
                <a:ea typeface="Calibri"/>
                <a:cs typeface="Times New Roman"/>
              </a:rPr>
              <a:t/>
            </a:r>
            <a:br>
              <a:rPr lang="en-US" b="1" dirty="0">
                <a:solidFill>
                  <a:schemeClr val="bg1"/>
                </a:solidFill>
                <a:ea typeface="Calibri"/>
                <a:cs typeface="Times New Roman"/>
              </a:rPr>
            </a:br>
            <a:r>
              <a:rPr lang="en-US" b="1" dirty="0">
                <a:solidFill>
                  <a:schemeClr val="bg1"/>
                </a:solidFill>
                <a:ea typeface="Calibri"/>
                <a:cs typeface="Times New Roman"/>
              </a:rPr>
              <a:t/>
            </a:r>
            <a:br>
              <a:rPr lang="en-US" b="1" dirty="0">
                <a:solidFill>
                  <a:schemeClr val="bg1"/>
                </a:solidFill>
                <a:ea typeface="Calibri"/>
                <a:cs typeface="Times New Roman"/>
              </a:rPr>
            </a:br>
            <a:endParaRPr lang="en-US" dirty="0">
              <a:ea typeface="Calibri"/>
              <a:cs typeface="Times New Roman"/>
            </a:endParaRPr>
          </a:p>
        </p:txBody>
      </p:sp>
      <p:pic>
        <p:nvPicPr>
          <p:cNvPr id="6" name="Picture 5" descr="academy_header-red.jpg"/>
          <p:cNvPicPr>
            <a:picLocks noChangeAspect="1"/>
          </p:cNvPicPr>
          <p:nvPr/>
        </p:nvPicPr>
        <p:blipFill>
          <a:blip r:embed="rId4" cstate="print"/>
          <a:stretch>
            <a:fillRect/>
          </a:stretch>
        </p:blipFill>
        <p:spPr>
          <a:xfrm>
            <a:off x="-5862" y="0"/>
            <a:ext cx="9144000" cy="1292938"/>
          </a:xfrm>
          <a:prstGeom prst="rect">
            <a:avLst/>
          </a:prstGeom>
        </p:spPr>
      </p:pic>
      <p:sp>
        <p:nvSpPr>
          <p:cNvPr id="7" name="TextBox 6"/>
          <p:cNvSpPr txBox="1"/>
          <p:nvPr/>
        </p:nvSpPr>
        <p:spPr>
          <a:xfrm>
            <a:off x="2057400" y="329625"/>
            <a:ext cx="6934200" cy="584776"/>
          </a:xfrm>
          <a:prstGeom prst="rect">
            <a:avLst/>
          </a:prstGeom>
          <a:noFill/>
        </p:spPr>
        <p:txBody>
          <a:bodyPr wrap="square" rtlCol="0">
            <a:spAutoFit/>
          </a:bodyPr>
          <a:lstStyle/>
          <a:p>
            <a:r>
              <a:rPr lang="en-US" sz="3200" b="1" dirty="0">
                <a:solidFill>
                  <a:schemeClr val="bg1"/>
                </a:solidFill>
                <a:latin typeface="Adobe Caslon Pro Bold" pitchFamily="18" charset="0"/>
              </a:rPr>
              <a:t>Kindergarten – 2</a:t>
            </a:r>
            <a:r>
              <a:rPr lang="en-US" sz="3200" b="1" baseline="30000" dirty="0">
                <a:solidFill>
                  <a:schemeClr val="bg1"/>
                </a:solidFill>
                <a:latin typeface="Adobe Caslon Pro Bold" pitchFamily="18" charset="0"/>
              </a:rPr>
              <a:t>nd</a:t>
            </a:r>
            <a:r>
              <a:rPr lang="en-US" sz="3200" b="1" dirty="0">
                <a:solidFill>
                  <a:schemeClr val="bg1"/>
                </a:solidFill>
                <a:latin typeface="Adobe Caslon Pro Bold" pitchFamily="18" charset="0"/>
              </a:rPr>
              <a:t> Grade Rosters</a:t>
            </a:r>
          </a:p>
        </p:txBody>
      </p:sp>
      <p:sp>
        <p:nvSpPr>
          <p:cNvPr id="8" name="Rectangle 7"/>
          <p:cNvSpPr/>
          <p:nvPr/>
        </p:nvSpPr>
        <p:spPr>
          <a:xfrm>
            <a:off x="0" y="0"/>
            <a:ext cx="1940943" cy="129293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Sudbury_Youth_Soccer_Logo-4Color.emf"/>
          <p:cNvPicPr>
            <a:picLocks noChangeAspect="1"/>
          </p:cNvPicPr>
          <p:nvPr/>
        </p:nvPicPr>
        <p:blipFill>
          <a:blip r:embed="rId5" cstate="print"/>
          <a:stretch>
            <a:fillRect/>
          </a:stretch>
        </p:blipFill>
        <p:spPr>
          <a:xfrm>
            <a:off x="431403" y="37485"/>
            <a:ext cx="1129962" cy="1200861"/>
          </a:xfrm>
          <a:prstGeom prst="rect">
            <a:avLst/>
          </a:prstGeom>
        </p:spPr>
      </p:pic>
    </p:spTree>
    <p:extLst>
      <p:ext uri="{BB962C8B-B14F-4D97-AF65-F5344CB8AC3E}">
        <p14:creationId xmlns:p14="http://schemas.microsoft.com/office/powerpoint/2010/main" val="355788316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dirty="0"/>
              <a:t>BAYS Travel Team Rosters</a:t>
            </a:r>
          </a:p>
        </p:txBody>
      </p:sp>
      <p:sp>
        <p:nvSpPr>
          <p:cNvPr id="12291" name="Content Placeholder 4"/>
          <p:cNvSpPr>
            <a:spLocks noGrp="1"/>
          </p:cNvSpPr>
          <p:nvPr>
            <p:ph idx="1"/>
          </p:nvPr>
        </p:nvSpPr>
        <p:spPr>
          <a:xfrm>
            <a:off x="381000" y="1600200"/>
            <a:ext cx="8610600" cy="4525963"/>
          </a:xfrm>
        </p:spPr>
        <p:txBody>
          <a:bodyPr>
            <a:normAutofit/>
          </a:bodyPr>
          <a:lstStyle/>
          <a:p>
            <a:r>
              <a:rPr lang="en-US" altLang="en-US" sz="2800" dirty="0"/>
              <a:t>Official roster sent via email</a:t>
            </a:r>
          </a:p>
          <a:p>
            <a:r>
              <a:rPr lang="en-US" altLang="en-US" sz="2800" dirty="0"/>
              <a:t>Sign and fill in jersey numbers</a:t>
            </a:r>
          </a:p>
          <a:p>
            <a:r>
              <a:rPr lang="en-US" altLang="en-US" sz="2800" dirty="0"/>
              <a:t>Bring TWO copies to each game</a:t>
            </a:r>
          </a:p>
          <a:p>
            <a:r>
              <a:rPr lang="en-US" altLang="en-US" sz="2800" dirty="0"/>
              <a:t>Official copy sent to BAYS director by SYSA</a:t>
            </a:r>
          </a:p>
          <a:p>
            <a:r>
              <a:rPr lang="en-US" altLang="en-US" sz="2800" dirty="0"/>
              <a:t>Coaches can not make changes to the official roster</a:t>
            </a:r>
          </a:p>
          <a:p>
            <a:r>
              <a:rPr lang="en-US" altLang="en-US" sz="2800" dirty="0"/>
              <a:t>Contact Sandy if you need any special rosters for tournaments or other non-BAYS games</a:t>
            </a:r>
          </a:p>
        </p:txBody>
      </p:sp>
      <p:sp>
        <p:nvSpPr>
          <p:cNvPr id="4" name="Title 3"/>
          <p:cNvSpPr txBox="1">
            <a:spLocks/>
          </p:cNvSpPr>
          <p:nvPr/>
        </p:nvSpPr>
        <p:spPr>
          <a:xfrm>
            <a:off x="457200" y="274638"/>
            <a:ext cx="8229600" cy="1143000"/>
          </a:xfrm>
          <a:prstGeom prst="rect">
            <a:avLst/>
          </a:prstGeom>
        </p:spPr>
        <p:txBody>
          <a:bodyPr vert="horz" lIns="91440" tIns="45720" rIns="91440" bIns="45720" rtlCol="0" anchor="ctr">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spcBef>
                <a:spcPts val="0"/>
              </a:spcBef>
              <a:spcAft>
                <a:spcPts val="1000"/>
              </a:spcAft>
            </a:pPr>
            <a:r>
              <a:rPr lang="en-US" sz="1800" b="1" dirty="0">
                <a:solidFill>
                  <a:schemeClr val="bg1"/>
                </a:solidFill>
                <a:ea typeface="Calibri"/>
                <a:cs typeface="Times New Roman"/>
              </a:rPr>
              <a:t>Youth Soccer League (BAYS).  </a:t>
            </a:r>
            <a:r>
              <a:rPr lang="en-US" b="1" dirty="0">
                <a:solidFill>
                  <a:schemeClr val="bg1"/>
                </a:solidFill>
                <a:ea typeface="Calibri"/>
                <a:cs typeface="Times New Roman"/>
              </a:rPr>
              <a:t/>
            </a:r>
            <a:br>
              <a:rPr lang="en-US" b="1" dirty="0">
                <a:solidFill>
                  <a:schemeClr val="bg1"/>
                </a:solidFill>
                <a:ea typeface="Calibri"/>
                <a:cs typeface="Times New Roman"/>
              </a:rPr>
            </a:br>
            <a:r>
              <a:rPr lang="en-US" b="1" dirty="0">
                <a:solidFill>
                  <a:schemeClr val="bg1"/>
                </a:solidFill>
                <a:ea typeface="Calibri"/>
                <a:cs typeface="Times New Roman"/>
              </a:rPr>
              <a:t/>
            </a:r>
            <a:br>
              <a:rPr lang="en-US" b="1" dirty="0">
                <a:solidFill>
                  <a:schemeClr val="bg1"/>
                </a:solidFill>
                <a:ea typeface="Calibri"/>
                <a:cs typeface="Times New Roman"/>
              </a:rPr>
            </a:br>
            <a:endParaRPr lang="en-US" dirty="0">
              <a:ea typeface="Calibri"/>
              <a:cs typeface="Times New Roman"/>
            </a:endParaRPr>
          </a:p>
        </p:txBody>
      </p:sp>
      <p:pic>
        <p:nvPicPr>
          <p:cNvPr id="5" name="Picture 4" descr="academy_header-red.jpg"/>
          <p:cNvPicPr>
            <a:picLocks noChangeAspect="1"/>
          </p:cNvPicPr>
          <p:nvPr/>
        </p:nvPicPr>
        <p:blipFill>
          <a:blip r:embed="rId3" cstate="print"/>
          <a:stretch>
            <a:fillRect/>
          </a:stretch>
        </p:blipFill>
        <p:spPr>
          <a:xfrm>
            <a:off x="0" y="0"/>
            <a:ext cx="9144000" cy="1292938"/>
          </a:xfrm>
          <a:prstGeom prst="rect">
            <a:avLst/>
          </a:prstGeom>
        </p:spPr>
      </p:pic>
      <p:sp>
        <p:nvSpPr>
          <p:cNvPr id="6" name="TextBox 5"/>
          <p:cNvSpPr txBox="1"/>
          <p:nvPr/>
        </p:nvSpPr>
        <p:spPr>
          <a:xfrm>
            <a:off x="2286000" y="329625"/>
            <a:ext cx="6324600" cy="584775"/>
          </a:xfrm>
          <a:prstGeom prst="rect">
            <a:avLst/>
          </a:prstGeom>
          <a:noFill/>
        </p:spPr>
        <p:txBody>
          <a:bodyPr wrap="square" rtlCol="0">
            <a:spAutoFit/>
          </a:bodyPr>
          <a:lstStyle/>
          <a:p>
            <a:r>
              <a:rPr lang="en-US" sz="3200" b="1" dirty="0">
                <a:solidFill>
                  <a:schemeClr val="bg1"/>
                </a:solidFill>
                <a:latin typeface="Adobe Caslon Pro Bold" pitchFamily="18" charset="0"/>
              </a:rPr>
              <a:t>BAYS </a:t>
            </a:r>
            <a:r>
              <a:rPr lang="en-US" sz="3200" b="1" dirty="0" smtClean="0">
                <a:solidFill>
                  <a:schemeClr val="bg1"/>
                </a:solidFill>
                <a:latin typeface="Adobe Caslon Pro Bold" pitchFamily="18" charset="0"/>
              </a:rPr>
              <a:t>Rosters (Grades 3-8)</a:t>
            </a:r>
            <a:endParaRPr lang="en-US" sz="3200" b="1" dirty="0">
              <a:solidFill>
                <a:schemeClr val="bg1"/>
              </a:solidFill>
              <a:latin typeface="Adobe Caslon Pro Bold" pitchFamily="18" charset="0"/>
            </a:endParaRPr>
          </a:p>
        </p:txBody>
      </p:sp>
      <p:sp>
        <p:nvSpPr>
          <p:cNvPr id="7" name="Rectangle 6"/>
          <p:cNvSpPr/>
          <p:nvPr/>
        </p:nvSpPr>
        <p:spPr>
          <a:xfrm>
            <a:off x="0" y="0"/>
            <a:ext cx="1940943" cy="129293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Sudbury_Youth_Soccer_Logo-4Color.emf"/>
          <p:cNvPicPr>
            <a:picLocks noChangeAspect="1"/>
          </p:cNvPicPr>
          <p:nvPr/>
        </p:nvPicPr>
        <p:blipFill>
          <a:blip r:embed="rId4" cstate="print"/>
          <a:stretch>
            <a:fillRect/>
          </a:stretch>
        </p:blipFill>
        <p:spPr>
          <a:xfrm>
            <a:off x="431403" y="37485"/>
            <a:ext cx="1129962" cy="1200861"/>
          </a:xfrm>
          <a:prstGeom prst="rect">
            <a:avLst/>
          </a:prstGeom>
        </p:spPr>
      </p:pic>
    </p:spTree>
    <p:extLst>
      <p:ext uri="{BB962C8B-B14F-4D97-AF65-F5344CB8AC3E}">
        <p14:creationId xmlns:p14="http://schemas.microsoft.com/office/powerpoint/2010/main" val="29113773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4"/>
          <p:cNvSpPr>
            <a:spLocks noGrp="1"/>
          </p:cNvSpPr>
          <p:nvPr>
            <p:ph type="title"/>
          </p:nvPr>
        </p:nvSpPr>
        <p:spPr/>
        <p:txBody>
          <a:bodyPr/>
          <a:lstStyle/>
          <a:p>
            <a:r>
              <a:rPr lang="en-US" altLang="en-US" dirty="0"/>
              <a:t>BAYS Rosters</a:t>
            </a:r>
          </a:p>
        </p:txBody>
      </p:sp>
      <p:sp>
        <p:nvSpPr>
          <p:cNvPr id="4" name="Title 3"/>
          <p:cNvSpPr txBox="1">
            <a:spLocks/>
          </p:cNvSpPr>
          <p:nvPr/>
        </p:nvSpPr>
        <p:spPr>
          <a:xfrm>
            <a:off x="457200" y="274638"/>
            <a:ext cx="8229600" cy="1143000"/>
          </a:xfrm>
          <a:prstGeom prst="rect">
            <a:avLst/>
          </a:prstGeom>
        </p:spPr>
        <p:txBody>
          <a:bodyPr vert="horz" lIns="91440" tIns="45720" rIns="91440" bIns="45720" rtlCol="0" anchor="ctr">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spcBef>
                <a:spcPts val="0"/>
              </a:spcBef>
              <a:spcAft>
                <a:spcPts val="1000"/>
              </a:spcAft>
            </a:pPr>
            <a:r>
              <a:rPr lang="en-US" sz="1800" b="1" dirty="0">
                <a:solidFill>
                  <a:schemeClr val="bg1"/>
                </a:solidFill>
                <a:ea typeface="Calibri"/>
                <a:cs typeface="Times New Roman"/>
              </a:rPr>
              <a:t>Youth Soccer League (BAYS).  </a:t>
            </a:r>
            <a:r>
              <a:rPr lang="en-US" b="1" dirty="0">
                <a:solidFill>
                  <a:schemeClr val="bg1"/>
                </a:solidFill>
                <a:ea typeface="Calibri"/>
                <a:cs typeface="Times New Roman"/>
              </a:rPr>
              <a:t/>
            </a:r>
            <a:br>
              <a:rPr lang="en-US" b="1" dirty="0">
                <a:solidFill>
                  <a:schemeClr val="bg1"/>
                </a:solidFill>
                <a:ea typeface="Calibri"/>
                <a:cs typeface="Times New Roman"/>
              </a:rPr>
            </a:br>
            <a:r>
              <a:rPr lang="en-US" b="1" dirty="0">
                <a:solidFill>
                  <a:schemeClr val="bg1"/>
                </a:solidFill>
                <a:ea typeface="Calibri"/>
                <a:cs typeface="Times New Roman"/>
              </a:rPr>
              <a:t/>
            </a:r>
            <a:br>
              <a:rPr lang="en-US" b="1" dirty="0">
                <a:solidFill>
                  <a:schemeClr val="bg1"/>
                </a:solidFill>
                <a:ea typeface="Calibri"/>
                <a:cs typeface="Times New Roman"/>
              </a:rPr>
            </a:br>
            <a:endParaRPr lang="en-US" dirty="0">
              <a:ea typeface="Calibri"/>
              <a:cs typeface="Times New Roman"/>
            </a:endParaRPr>
          </a:p>
        </p:txBody>
      </p:sp>
      <p:pic>
        <p:nvPicPr>
          <p:cNvPr id="5" name="Picture 4" descr="academy_header-red.jpg"/>
          <p:cNvPicPr>
            <a:picLocks noChangeAspect="1"/>
          </p:cNvPicPr>
          <p:nvPr/>
        </p:nvPicPr>
        <p:blipFill>
          <a:blip r:embed="rId2" cstate="print"/>
          <a:stretch>
            <a:fillRect/>
          </a:stretch>
        </p:blipFill>
        <p:spPr>
          <a:xfrm>
            <a:off x="25400" y="0"/>
            <a:ext cx="9144000" cy="1292938"/>
          </a:xfrm>
          <a:prstGeom prst="rect">
            <a:avLst/>
          </a:prstGeom>
        </p:spPr>
      </p:pic>
      <p:sp>
        <p:nvSpPr>
          <p:cNvPr id="6" name="TextBox 5"/>
          <p:cNvSpPr txBox="1"/>
          <p:nvPr/>
        </p:nvSpPr>
        <p:spPr>
          <a:xfrm>
            <a:off x="2209800" y="381000"/>
            <a:ext cx="7086600" cy="584776"/>
          </a:xfrm>
          <a:prstGeom prst="rect">
            <a:avLst/>
          </a:prstGeom>
          <a:noFill/>
        </p:spPr>
        <p:txBody>
          <a:bodyPr wrap="square" rtlCol="0">
            <a:spAutoFit/>
          </a:bodyPr>
          <a:lstStyle/>
          <a:p>
            <a:r>
              <a:rPr lang="en-US" sz="3200" b="1" dirty="0" smtClean="0">
                <a:solidFill>
                  <a:schemeClr val="bg1"/>
                </a:solidFill>
                <a:latin typeface="Adobe Caslon Pro Bold" pitchFamily="18" charset="0"/>
              </a:rPr>
              <a:t>Official BAYS Roster</a:t>
            </a:r>
            <a:endParaRPr lang="en-US" sz="3200" b="1" dirty="0">
              <a:solidFill>
                <a:schemeClr val="bg1"/>
              </a:solidFill>
              <a:latin typeface="Adobe Caslon Pro Bold" pitchFamily="18" charset="0"/>
            </a:endParaRPr>
          </a:p>
        </p:txBody>
      </p:sp>
      <p:sp>
        <p:nvSpPr>
          <p:cNvPr id="7" name="Rectangle 6"/>
          <p:cNvSpPr/>
          <p:nvPr/>
        </p:nvSpPr>
        <p:spPr>
          <a:xfrm>
            <a:off x="0" y="0"/>
            <a:ext cx="1940943" cy="129293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Sudbury_Youth_Soccer_Logo-4Color.emf"/>
          <p:cNvPicPr>
            <a:picLocks noChangeAspect="1"/>
          </p:cNvPicPr>
          <p:nvPr/>
        </p:nvPicPr>
        <p:blipFill>
          <a:blip r:embed="rId3" cstate="print"/>
          <a:stretch>
            <a:fillRect/>
          </a:stretch>
        </p:blipFill>
        <p:spPr>
          <a:xfrm>
            <a:off x="431403" y="37485"/>
            <a:ext cx="1129962" cy="1200861"/>
          </a:xfrm>
          <a:prstGeom prst="rect">
            <a:avLst/>
          </a:prstGeom>
        </p:spPr>
      </p:pic>
      <p:pic>
        <p:nvPicPr>
          <p:cNvPr id="10" name="Picture 9"/>
          <p:cNvPicPr>
            <a:picLocks noGrp="1"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6200" y="1371600"/>
            <a:ext cx="4343400" cy="5255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4572000"/>
            <a:ext cx="1219200" cy="571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ight Arrow 11"/>
          <p:cNvSpPr/>
          <p:nvPr/>
        </p:nvSpPr>
        <p:spPr>
          <a:xfrm>
            <a:off x="4953000" y="4495800"/>
            <a:ext cx="597747" cy="623147"/>
          </a:xfrm>
          <a:prstGeom prst="rightArrow">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3" name="Right Arrow 12"/>
          <p:cNvSpPr/>
          <p:nvPr/>
        </p:nvSpPr>
        <p:spPr>
          <a:xfrm>
            <a:off x="3200400" y="5867400"/>
            <a:ext cx="597747" cy="623147"/>
          </a:xfrm>
          <a:prstGeom prst="rightArrow">
            <a:avLst/>
          </a:prstGeom>
          <a:solidFill>
            <a:srgbClr val="008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4" name="Right Arrow 13"/>
          <p:cNvSpPr/>
          <p:nvPr/>
        </p:nvSpPr>
        <p:spPr>
          <a:xfrm flipH="1">
            <a:off x="8382000" y="5867400"/>
            <a:ext cx="545253" cy="623147"/>
          </a:xfrm>
          <a:prstGeom prst="rightArrow">
            <a:avLst/>
          </a:prstGeom>
          <a:solidFill>
            <a:srgbClr val="C0504D"/>
          </a:solidFill>
          <a:ln>
            <a:solidFill>
              <a:srgbClr val="000000"/>
            </a:solid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5" name="Right Arrow 14"/>
          <p:cNvSpPr/>
          <p:nvPr/>
        </p:nvSpPr>
        <p:spPr>
          <a:xfrm flipH="1">
            <a:off x="8382000" y="2971800"/>
            <a:ext cx="545253" cy="623147"/>
          </a:xfrm>
          <a:prstGeom prst="rightArrow">
            <a:avLst/>
          </a:prstGeom>
          <a:solidFill>
            <a:schemeClr val="accent4"/>
          </a:solidFill>
          <a:ln>
            <a:solidFill>
              <a:schemeClr val="tx1"/>
            </a:solid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6" name="Right Arrow 15"/>
          <p:cNvSpPr/>
          <p:nvPr/>
        </p:nvSpPr>
        <p:spPr>
          <a:xfrm>
            <a:off x="228600" y="4267200"/>
            <a:ext cx="380999" cy="381000"/>
          </a:xfrm>
          <a:prstGeom prst="rightArrow">
            <a:avLst/>
          </a:prstGeom>
          <a:solidFill>
            <a:schemeClr val="tx2"/>
          </a:solidFill>
          <a:ln>
            <a:solidFill>
              <a:srgbClr val="000000"/>
            </a:solid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7" name="Rectangle 16"/>
          <p:cNvSpPr/>
          <p:nvPr/>
        </p:nvSpPr>
        <p:spPr>
          <a:xfrm>
            <a:off x="762000" y="4191000"/>
            <a:ext cx="2590800" cy="707886"/>
          </a:xfrm>
          <a:prstGeom prst="rect">
            <a:avLst/>
          </a:prstGeom>
        </p:spPr>
        <p:txBody>
          <a:bodyPr wrap="square">
            <a:spAutoFit/>
          </a:bodyPr>
          <a:lstStyle/>
          <a:p>
            <a:pPr lvl="0"/>
            <a:r>
              <a:rPr lang="en-US" sz="2000" dirty="0" smtClean="0">
                <a:solidFill>
                  <a:prstClr val="black"/>
                </a:solidFill>
              </a:rPr>
              <a:t>Roster needs to have the BAYS stamp on it</a:t>
            </a:r>
            <a:endParaRPr lang="en-US" sz="2000" dirty="0">
              <a:solidFill>
                <a:prstClr val="black"/>
              </a:solidFill>
            </a:endParaRPr>
          </a:p>
        </p:txBody>
      </p:sp>
      <p:sp>
        <p:nvSpPr>
          <p:cNvPr id="20" name="Right Arrow 19"/>
          <p:cNvSpPr/>
          <p:nvPr/>
        </p:nvSpPr>
        <p:spPr>
          <a:xfrm>
            <a:off x="228600" y="1828800"/>
            <a:ext cx="380999" cy="381000"/>
          </a:xfrm>
          <a:prstGeom prst="rightArrow">
            <a:avLst/>
          </a:prstGeom>
          <a:solidFill>
            <a:srgbClr val="008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8" name="Rectangle 17"/>
          <p:cNvSpPr/>
          <p:nvPr/>
        </p:nvSpPr>
        <p:spPr>
          <a:xfrm>
            <a:off x="762000" y="1828800"/>
            <a:ext cx="2667000" cy="400110"/>
          </a:xfrm>
          <a:prstGeom prst="rect">
            <a:avLst/>
          </a:prstGeom>
        </p:spPr>
        <p:txBody>
          <a:bodyPr wrap="square">
            <a:spAutoFit/>
          </a:bodyPr>
          <a:lstStyle/>
          <a:p>
            <a:pPr lvl="0"/>
            <a:r>
              <a:rPr lang="en-US" sz="2000" dirty="0" smtClean="0">
                <a:solidFill>
                  <a:prstClr val="black"/>
                </a:solidFill>
              </a:rPr>
              <a:t>Coach must sign roster</a:t>
            </a:r>
            <a:endParaRPr lang="en-US" sz="2000" dirty="0">
              <a:solidFill>
                <a:prstClr val="black"/>
              </a:solidFill>
            </a:endParaRPr>
          </a:p>
        </p:txBody>
      </p:sp>
      <p:sp>
        <p:nvSpPr>
          <p:cNvPr id="22" name="Right Arrow 21"/>
          <p:cNvSpPr/>
          <p:nvPr/>
        </p:nvSpPr>
        <p:spPr>
          <a:xfrm>
            <a:off x="228600" y="3048000"/>
            <a:ext cx="380999" cy="381000"/>
          </a:xfrm>
          <a:prstGeom prst="rightArrow">
            <a:avLst/>
          </a:prstGeom>
          <a:solidFill>
            <a:schemeClr val="accent2"/>
          </a:solidFill>
          <a:ln>
            <a:solidFill>
              <a:srgbClr val="000000"/>
            </a:solid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9" name="Rectangle 18"/>
          <p:cNvSpPr/>
          <p:nvPr/>
        </p:nvSpPr>
        <p:spPr>
          <a:xfrm>
            <a:off x="762000" y="2667000"/>
            <a:ext cx="2743200" cy="1015663"/>
          </a:xfrm>
          <a:prstGeom prst="rect">
            <a:avLst/>
          </a:prstGeom>
        </p:spPr>
        <p:txBody>
          <a:bodyPr wrap="square">
            <a:spAutoFit/>
          </a:bodyPr>
          <a:lstStyle/>
          <a:p>
            <a:pPr lvl="0"/>
            <a:r>
              <a:rPr lang="en-US" sz="2000" dirty="0" smtClean="0">
                <a:solidFill>
                  <a:prstClr val="black"/>
                </a:solidFill>
              </a:rPr>
              <a:t>SYSA Club certification: Sandy’s printed name acts as official signature</a:t>
            </a:r>
            <a:endParaRPr lang="en-US" sz="2000" dirty="0">
              <a:solidFill>
                <a:prstClr val="black"/>
              </a:solidFill>
            </a:endParaRPr>
          </a:p>
        </p:txBody>
      </p:sp>
      <p:sp>
        <p:nvSpPr>
          <p:cNvPr id="25" name="Right Arrow 24"/>
          <p:cNvSpPr/>
          <p:nvPr/>
        </p:nvSpPr>
        <p:spPr>
          <a:xfrm>
            <a:off x="152400" y="5410200"/>
            <a:ext cx="380999" cy="381000"/>
          </a:xfrm>
          <a:prstGeom prst="rightArrow">
            <a:avLst/>
          </a:prstGeom>
          <a:solidFill>
            <a:schemeClr val="accent4"/>
          </a:solidFill>
          <a:ln>
            <a:solidFill>
              <a:srgbClr val="000000"/>
            </a:solid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4" name="Rectangle 23"/>
          <p:cNvSpPr/>
          <p:nvPr/>
        </p:nvSpPr>
        <p:spPr>
          <a:xfrm>
            <a:off x="685800" y="5410200"/>
            <a:ext cx="2355483" cy="400110"/>
          </a:xfrm>
          <a:prstGeom prst="rect">
            <a:avLst/>
          </a:prstGeom>
        </p:spPr>
        <p:txBody>
          <a:bodyPr wrap="none">
            <a:spAutoFit/>
          </a:bodyPr>
          <a:lstStyle/>
          <a:p>
            <a:pPr lvl="0"/>
            <a:r>
              <a:rPr lang="en-US" sz="2000" dirty="0" smtClean="0">
                <a:solidFill>
                  <a:prstClr val="black"/>
                </a:solidFill>
              </a:rPr>
              <a:t>BAYS waiver number</a:t>
            </a:r>
            <a:endParaRPr lang="en-US" sz="2000" dirty="0">
              <a:solidFill>
                <a:prstClr val="black"/>
              </a:solidFill>
            </a:endParaRPr>
          </a:p>
        </p:txBody>
      </p:sp>
    </p:spTree>
    <p:extLst>
      <p:ext uri="{BB962C8B-B14F-4D97-AF65-F5344CB8AC3E}">
        <p14:creationId xmlns:p14="http://schemas.microsoft.com/office/powerpoint/2010/main" val="111377702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dirty="0"/>
              <a:t>BAYS Coach Pass Cards</a:t>
            </a:r>
          </a:p>
        </p:txBody>
      </p:sp>
      <p:sp>
        <p:nvSpPr>
          <p:cNvPr id="16387" name="Content Placeholder 4"/>
          <p:cNvSpPr>
            <a:spLocks noGrp="1"/>
          </p:cNvSpPr>
          <p:nvPr>
            <p:ph idx="1"/>
          </p:nvPr>
        </p:nvSpPr>
        <p:spPr>
          <a:xfrm>
            <a:off x="457200" y="1600200"/>
            <a:ext cx="5334000" cy="4876800"/>
          </a:xfrm>
        </p:spPr>
        <p:txBody>
          <a:bodyPr>
            <a:normAutofit/>
          </a:bodyPr>
          <a:lstStyle/>
          <a:p>
            <a:r>
              <a:rPr lang="en-US" altLang="en-US" dirty="0" smtClean="0"/>
              <a:t>ID cards are required </a:t>
            </a:r>
            <a:r>
              <a:rPr lang="en-US" altLang="en-US" dirty="0"/>
              <a:t>for all coaches &amp; </a:t>
            </a:r>
            <a:r>
              <a:rPr lang="en-US" altLang="en-US" dirty="0" smtClean="0"/>
              <a:t>assistant coaches</a:t>
            </a:r>
          </a:p>
          <a:p>
            <a:endParaRPr lang="en-US" altLang="en-US" dirty="0"/>
          </a:p>
          <a:p>
            <a:r>
              <a:rPr lang="en-US" altLang="en-US" dirty="0"/>
              <a:t>Required to be worn at ALL practices and </a:t>
            </a:r>
            <a:r>
              <a:rPr lang="en-US" altLang="en-US" dirty="0" smtClean="0"/>
              <a:t>games</a:t>
            </a:r>
          </a:p>
          <a:p>
            <a:endParaRPr lang="en-US" altLang="en-US" dirty="0"/>
          </a:p>
          <a:p>
            <a:r>
              <a:rPr lang="en-US" altLang="en-US" dirty="0" smtClean="0"/>
              <a:t>4</a:t>
            </a:r>
            <a:r>
              <a:rPr lang="en-US" altLang="en-US" dirty="0"/>
              <a:t>” x 6.5” cards </a:t>
            </a:r>
            <a:r>
              <a:rPr lang="en-US" altLang="en-US" dirty="0" smtClean="0"/>
              <a:t>can be placed in provided plastic sleeve with blue lanyard</a:t>
            </a:r>
          </a:p>
          <a:p>
            <a:endParaRPr lang="en-US" altLang="en-US" dirty="0"/>
          </a:p>
        </p:txBody>
      </p:sp>
      <p:sp>
        <p:nvSpPr>
          <p:cNvPr id="4" name="Title 3"/>
          <p:cNvSpPr txBox="1">
            <a:spLocks/>
          </p:cNvSpPr>
          <p:nvPr/>
        </p:nvSpPr>
        <p:spPr>
          <a:xfrm>
            <a:off x="457200" y="274638"/>
            <a:ext cx="8229600" cy="1143000"/>
          </a:xfrm>
          <a:prstGeom prst="rect">
            <a:avLst/>
          </a:prstGeom>
        </p:spPr>
        <p:txBody>
          <a:bodyPr vert="horz" lIns="91440" tIns="45720" rIns="91440" bIns="45720" rtlCol="0" anchor="ctr">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spcBef>
                <a:spcPts val="0"/>
              </a:spcBef>
              <a:spcAft>
                <a:spcPts val="1000"/>
              </a:spcAft>
            </a:pPr>
            <a:r>
              <a:rPr lang="en-US" sz="1800" b="1" dirty="0">
                <a:solidFill>
                  <a:schemeClr val="bg1"/>
                </a:solidFill>
                <a:ea typeface="Calibri"/>
                <a:cs typeface="Times New Roman"/>
              </a:rPr>
              <a:t>Youth Soccer League (BAYS).  </a:t>
            </a:r>
            <a:r>
              <a:rPr lang="en-US" b="1" dirty="0">
                <a:solidFill>
                  <a:schemeClr val="bg1"/>
                </a:solidFill>
                <a:ea typeface="Calibri"/>
                <a:cs typeface="Times New Roman"/>
              </a:rPr>
              <a:t/>
            </a:r>
            <a:br>
              <a:rPr lang="en-US" b="1" dirty="0">
                <a:solidFill>
                  <a:schemeClr val="bg1"/>
                </a:solidFill>
                <a:ea typeface="Calibri"/>
                <a:cs typeface="Times New Roman"/>
              </a:rPr>
            </a:br>
            <a:r>
              <a:rPr lang="en-US" b="1" dirty="0">
                <a:solidFill>
                  <a:schemeClr val="bg1"/>
                </a:solidFill>
                <a:ea typeface="Calibri"/>
                <a:cs typeface="Times New Roman"/>
              </a:rPr>
              <a:t/>
            </a:r>
            <a:br>
              <a:rPr lang="en-US" b="1" dirty="0">
                <a:solidFill>
                  <a:schemeClr val="bg1"/>
                </a:solidFill>
                <a:ea typeface="Calibri"/>
                <a:cs typeface="Times New Roman"/>
              </a:rPr>
            </a:br>
            <a:endParaRPr lang="en-US" dirty="0">
              <a:ea typeface="Calibri"/>
              <a:cs typeface="Times New Roman"/>
            </a:endParaRPr>
          </a:p>
        </p:txBody>
      </p:sp>
      <p:pic>
        <p:nvPicPr>
          <p:cNvPr id="5" name="Picture 4" descr="academy_header-red.jpg"/>
          <p:cNvPicPr>
            <a:picLocks noChangeAspect="1"/>
          </p:cNvPicPr>
          <p:nvPr/>
        </p:nvPicPr>
        <p:blipFill>
          <a:blip r:embed="rId3" cstate="print"/>
          <a:stretch>
            <a:fillRect/>
          </a:stretch>
        </p:blipFill>
        <p:spPr>
          <a:xfrm>
            <a:off x="0" y="0"/>
            <a:ext cx="9144000" cy="1292938"/>
          </a:xfrm>
          <a:prstGeom prst="rect">
            <a:avLst/>
          </a:prstGeom>
        </p:spPr>
      </p:pic>
      <p:sp>
        <p:nvSpPr>
          <p:cNvPr id="6" name="TextBox 5"/>
          <p:cNvSpPr txBox="1"/>
          <p:nvPr/>
        </p:nvSpPr>
        <p:spPr>
          <a:xfrm>
            <a:off x="2438400" y="304800"/>
            <a:ext cx="6019800" cy="584776"/>
          </a:xfrm>
          <a:prstGeom prst="rect">
            <a:avLst/>
          </a:prstGeom>
          <a:noFill/>
        </p:spPr>
        <p:txBody>
          <a:bodyPr wrap="square" rtlCol="0">
            <a:spAutoFit/>
          </a:bodyPr>
          <a:lstStyle/>
          <a:p>
            <a:r>
              <a:rPr lang="en-US" sz="3200" b="1" dirty="0" smtClean="0">
                <a:solidFill>
                  <a:schemeClr val="bg1"/>
                </a:solidFill>
                <a:latin typeface="Adobe Caslon Pro Bold" pitchFamily="18" charset="0"/>
              </a:rPr>
              <a:t>MYSA </a:t>
            </a:r>
            <a:r>
              <a:rPr lang="en-US" sz="3200" b="1" dirty="0">
                <a:solidFill>
                  <a:schemeClr val="bg1"/>
                </a:solidFill>
                <a:latin typeface="Adobe Caslon Pro Bold" pitchFamily="18" charset="0"/>
              </a:rPr>
              <a:t>Coach </a:t>
            </a:r>
            <a:r>
              <a:rPr lang="en-US" sz="3200" b="1" dirty="0" smtClean="0">
                <a:solidFill>
                  <a:schemeClr val="bg1"/>
                </a:solidFill>
                <a:latin typeface="Adobe Caslon Pro Bold" pitchFamily="18" charset="0"/>
              </a:rPr>
              <a:t>ID Cards</a:t>
            </a:r>
            <a:endParaRPr lang="en-US" sz="3200" b="1" dirty="0">
              <a:solidFill>
                <a:schemeClr val="bg1"/>
              </a:solidFill>
              <a:latin typeface="Adobe Caslon Pro Bold" pitchFamily="18" charset="0"/>
            </a:endParaRPr>
          </a:p>
        </p:txBody>
      </p:sp>
      <p:sp>
        <p:nvSpPr>
          <p:cNvPr id="7" name="Rectangle 6"/>
          <p:cNvSpPr/>
          <p:nvPr/>
        </p:nvSpPr>
        <p:spPr>
          <a:xfrm>
            <a:off x="0" y="0"/>
            <a:ext cx="1940943" cy="129293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Sudbury_Youth_Soccer_Logo-4Color.emf"/>
          <p:cNvPicPr>
            <a:picLocks noChangeAspect="1"/>
          </p:cNvPicPr>
          <p:nvPr/>
        </p:nvPicPr>
        <p:blipFill>
          <a:blip r:embed="rId4" cstate="print"/>
          <a:stretch>
            <a:fillRect/>
          </a:stretch>
        </p:blipFill>
        <p:spPr>
          <a:xfrm>
            <a:off x="431403" y="37485"/>
            <a:ext cx="1129962" cy="1200861"/>
          </a:xfrm>
          <a:prstGeom prst="rect">
            <a:avLst/>
          </a:prstGeom>
        </p:spPr>
      </p:pic>
      <p:pic>
        <p:nvPicPr>
          <p:cNvPr id="2" name="Picture 1" descr="IMG_4021 2.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70055" y="1600200"/>
            <a:ext cx="3163714" cy="4953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3462122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dirty="0"/>
              <a:t>BAYS Coach Pass Cards</a:t>
            </a:r>
          </a:p>
        </p:txBody>
      </p:sp>
      <p:sp>
        <p:nvSpPr>
          <p:cNvPr id="16387" name="Content Placeholder 4"/>
          <p:cNvSpPr>
            <a:spLocks noGrp="1"/>
          </p:cNvSpPr>
          <p:nvPr>
            <p:ph idx="1"/>
          </p:nvPr>
        </p:nvSpPr>
        <p:spPr>
          <a:xfrm>
            <a:off x="457200" y="1447800"/>
            <a:ext cx="8229600" cy="5181600"/>
          </a:xfrm>
        </p:spPr>
        <p:txBody>
          <a:bodyPr>
            <a:normAutofit/>
          </a:bodyPr>
          <a:lstStyle/>
          <a:p>
            <a:r>
              <a:rPr lang="en-US" altLang="en-US" dirty="0" smtClean="0"/>
              <a:t>Changes for Spring 2018 with traditional BAYS Coach Cards.</a:t>
            </a:r>
          </a:p>
          <a:p>
            <a:endParaRPr lang="en-US" altLang="en-US" dirty="0"/>
          </a:p>
          <a:p>
            <a:r>
              <a:rPr lang="en-US" altLang="en-US" dirty="0" smtClean="0"/>
              <a:t>Only MYSA credentials are required. The BAYS pass cards are being phased out and are optional.</a:t>
            </a:r>
          </a:p>
          <a:p>
            <a:endParaRPr lang="en-US" altLang="en-US" dirty="0"/>
          </a:p>
          <a:p>
            <a:r>
              <a:rPr lang="en-US" altLang="en-US" dirty="0" smtClean="0"/>
              <a:t>SYSA recommends having both at games. The referee may choose to hold your pass card.</a:t>
            </a:r>
          </a:p>
          <a:p>
            <a:endParaRPr lang="en-US" altLang="en-US" dirty="0"/>
          </a:p>
        </p:txBody>
      </p:sp>
      <p:sp>
        <p:nvSpPr>
          <p:cNvPr id="4" name="Title 3"/>
          <p:cNvSpPr txBox="1">
            <a:spLocks/>
          </p:cNvSpPr>
          <p:nvPr/>
        </p:nvSpPr>
        <p:spPr>
          <a:xfrm>
            <a:off x="457200" y="274638"/>
            <a:ext cx="8229600" cy="1143000"/>
          </a:xfrm>
          <a:prstGeom prst="rect">
            <a:avLst/>
          </a:prstGeom>
        </p:spPr>
        <p:txBody>
          <a:bodyPr vert="horz" lIns="91440" tIns="45720" rIns="91440" bIns="45720" rtlCol="0" anchor="ctr">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spcBef>
                <a:spcPts val="0"/>
              </a:spcBef>
              <a:spcAft>
                <a:spcPts val="1000"/>
              </a:spcAft>
            </a:pPr>
            <a:r>
              <a:rPr lang="en-US" sz="1800" b="1" dirty="0">
                <a:solidFill>
                  <a:schemeClr val="bg1"/>
                </a:solidFill>
                <a:ea typeface="Calibri"/>
                <a:cs typeface="Times New Roman"/>
              </a:rPr>
              <a:t>Youth Soccer League (BAYS).  </a:t>
            </a:r>
            <a:r>
              <a:rPr lang="en-US" b="1" dirty="0">
                <a:solidFill>
                  <a:schemeClr val="bg1"/>
                </a:solidFill>
                <a:ea typeface="Calibri"/>
                <a:cs typeface="Times New Roman"/>
              </a:rPr>
              <a:t/>
            </a:r>
            <a:br>
              <a:rPr lang="en-US" b="1" dirty="0">
                <a:solidFill>
                  <a:schemeClr val="bg1"/>
                </a:solidFill>
                <a:ea typeface="Calibri"/>
                <a:cs typeface="Times New Roman"/>
              </a:rPr>
            </a:br>
            <a:r>
              <a:rPr lang="en-US" b="1" dirty="0">
                <a:solidFill>
                  <a:schemeClr val="bg1"/>
                </a:solidFill>
                <a:ea typeface="Calibri"/>
                <a:cs typeface="Times New Roman"/>
              </a:rPr>
              <a:t/>
            </a:r>
            <a:br>
              <a:rPr lang="en-US" b="1" dirty="0">
                <a:solidFill>
                  <a:schemeClr val="bg1"/>
                </a:solidFill>
                <a:ea typeface="Calibri"/>
                <a:cs typeface="Times New Roman"/>
              </a:rPr>
            </a:br>
            <a:endParaRPr lang="en-US" dirty="0">
              <a:ea typeface="Calibri"/>
              <a:cs typeface="Times New Roman"/>
            </a:endParaRPr>
          </a:p>
        </p:txBody>
      </p:sp>
      <p:pic>
        <p:nvPicPr>
          <p:cNvPr id="5" name="Picture 4" descr="academy_header-red.jpg"/>
          <p:cNvPicPr>
            <a:picLocks noChangeAspect="1"/>
          </p:cNvPicPr>
          <p:nvPr/>
        </p:nvPicPr>
        <p:blipFill>
          <a:blip r:embed="rId3" cstate="print"/>
          <a:stretch>
            <a:fillRect/>
          </a:stretch>
        </p:blipFill>
        <p:spPr>
          <a:xfrm>
            <a:off x="0" y="0"/>
            <a:ext cx="9144000" cy="1292938"/>
          </a:xfrm>
          <a:prstGeom prst="rect">
            <a:avLst/>
          </a:prstGeom>
        </p:spPr>
      </p:pic>
      <p:sp>
        <p:nvSpPr>
          <p:cNvPr id="6" name="TextBox 5"/>
          <p:cNvSpPr txBox="1"/>
          <p:nvPr/>
        </p:nvSpPr>
        <p:spPr>
          <a:xfrm>
            <a:off x="2286000" y="329625"/>
            <a:ext cx="6324600" cy="584775"/>
          </a:xfrm>
          <a:prstGeom prst="rect">
            <a:avLst/>
          </a:prstGeom>
          <a:noFill/>
        </p:spPr>
        <p:txBody>
          <a:bodyPr wrap="square" rtlCol="0">
            <a:spAutoFit/>
          </a:bodyPr>
          <a:lstStyle/>
          <a:p>
            <a:r>
              <a:rPr lang="en-US" sz="3200" b="1" dirty="0">
                <a:solidFill>
                  <a:schemeClr val="bg1"/>
                </a:solidFill>
                <a:latin typeface="Adobe Caslon Pro Bold" pitchFamily="18" charset="0"/>
              </a:rPr>
              <a:t>BAYS Coach Cards</a:t>
            </a:r>
          </a:p>
        </p:txBody>
      </p:sp>
      <p:sp>
        <p:nvSpPr>
          <p:cNvPr id="7" name="Rectangle 6"/>
          <p:cNvSpPr/>
          <p:nvPr/>
        </p:nvSpPr>
        <p:spPr>
          <a:xfrm>
            <a:off x="0" y="0"/>
            <a:ext cx="1940943" cy="129293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Sudbury_Youth_Soccer_Logo-4Color.emf"/>
          <p:cNvPicPr>
            <a:picLocks noChangeAspect="1"/>
          </p:cNvPicPr>
          <p:nvPr/>
        </p:nvPicPr>
        <p:blipFill>
          <a:blip r:embed="rId4" cstate="print"/>
          <a:stretch>
            <a:fillRect/>
          </a:stretch>
        </p:blipFill>
        <p:spPr>
          <a:xfrm>
            <a:off x="431403" y="37485"/>
            <a:ext cx="1129962" cy="1200861"/>
          </a:xfrm>
          <a:prstGeom prst="rect">
            <a:avLst/>
          </a:prstGeom>
        </p:spPr>
      </p:pic>
    </p:spTree>
    <p:extLst>
      <p:ext uri="{BB962C8B-B14F-4D97-AF65-F5344CB8AC3E}">
        <p14:creationId xmlns:p14="http://schemas.microsoft.com/office/powerpoint/2010/main" val="325659037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a:t>Field Closures</a:t>
            </a:r>
          </a:p>
        </p:txBody>
      </p:sp>
      <p:sp>
        <p:nvSpPr>
          <p:cNvPr id="8195" name="Content Placeholder 4"/>
          <p:cNvSpPr>
            <a:spLocks noGrp="1"/>
          </p:cNvSpPr>
          <p:nvPr>
            <p:ph idx="1"/>
          </p:nvPr>
        </p:nvSpPr>
        <p:spPr>
          <a:xfrm>
            <a:off x="76200" y="1600200"/>
            <a:ext cx="9067800" cy="4525963"/>
          </a:xfrm>
        </p:spPr>
        <p:txBody>
          <a:bodyPr/>
          <a:lstStyle/>
          <a:p>
            <a:pPr>
              <a:buNone/>
            </a:pPr>
            <a:r>
              <a:rPr lang="en-US" altLang="en-US" sz="4000" b="1" dirty="0" smtClean="0"/>
              <a:t>Tonight’s Agenda:</a:t>
            </a:r>
            <a:endParaRPr lang="en-US" altLang="en-US" sz="4000" b="1" dirty="0"/>
          </a:p>
          <a:p>
            <a:pPr>
              <a:buNone/>
            </a:pPr>
            <a:endParaRPr lang="en-US" altLang="en-US" sz="2400" dirty="0"/>
          </a:p>
          <a:p>
            <a:r>
              <a:rPr lang="en-US" altLang="en-US" sz="2400" dirty="0">
                <a:solidFill>
                  <a:srgbClr val="FF0000"/>
                </a:solidFill>
              </a:rPr>
              <a:t>Welcome and New Items – Bob Lee, President</a:t>
            </a:r>
          </a:p>
          <a:p>
            <a:r>
              <a:rPr lang="en-US" altLang="en-US" sz="2400" dirty="0"/>
              <a:t>Administrative Topics – Sandy Moore, Administrative Director</a:t>
            </a:r>
          </a:p>
          <a:p>
            <a:r>
              <a:rPr lang="en-US" altLang="en-US" sz="2400" dirty="0"/>
              <a:t>Executive Board Elections – </a:t>
            </a:r>
            <a:r>
              <a:rPr lang="en-US" altLang="en-US" sz="2400" dirty="0" smtClean="0"/>
              <a:t>Heather </a:t>
            </a:r>
            <a:r>
              <a:rPr lang="en-US" sz="2400" dirty="0" smtClean="0">
                <a:latin typeface="Calibri" charset="0"/>
              </a:rPr>
              <a:t>Tavolieri</a:t>
            </a:r>
            <a:r>
              <a:rPr lang="en-US" altLang="en-US" sz="2400" dirty="0" smtClean="0"/>
              <a:t>, Secretary</a:t>
            </a:r>
            <a:endParaRPr lang="en-US" altLang="en-US" sz="2400" dirty="0"/>
          </a:p>
          <a:p>
            <a:r>
              <a:rPr lang="en-US" altLang="en-US" sz="2400" dirty="0" smtClean="0"/>
              <a:t>New Website, New Communication Methods, Social Media and Team Snap Refresher– Hartley Johnson, </a:t>
            </a:r>
            <a:r>
              <a:rPr lang="en-US" altLang="en-US" sz="2200" dirty="0" smtClean="0"/>
              <a:t>Communications/Technology</a:t>
            </a:r>
            <a:endParaRPr lang="en-US" altLang="en-US" sz="2200" dirty="0"/>
          </a:p>
          <a:p>
            <a:r>
              <a:rPr lang="en-US" altLang="en-US" sz="2400" dirty="0" smtClean="0"/>
              <a:t>Questions and Comments</a:t>
            </a:r>
            <a:endParaRPr lang="en-US" altLang="en-US" sz="2400" dirty="0"/>
          </a:p>
        </p:txBody>
      </p:sp>
      <p:sp>
        <p:nvSpPr>
          <p:cNvPr id="7" name="Title 3"/>
          <p:cNvSpPr txBox="1">
            <a:spLocks/>
          </p:cNvSpPr>
          <p:nvPr/>
        </p:nvSpPr>
        <p:spPr>
          <a:xfrm>
            <a:off x="457200" y="274638"/>
            <a:ext cx="8229600" cy="1143000"/>
          </a:xfrm>
          <a:prstGeom prst="rect">
            <a:avLst/>
          </a:prstGeom>
        </p:spPr>
        <p:txBody>
          <a:bodyPr vert="horz" lIns="91440" tIns="45720" rIns="91440" bIns="45720" rtlCol="0" anchor="ctr">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spcBef>
                <a:spcPts val="0"/>
              </a:spcBef>
              <a:spcAft>
                <a:spcPts val="1000"/>
              </a:spcAft>
            </a:pPr>
            <a:r>
              <a:rPr lang="en-US" sz="1800" b="1" dirty="0">
                <a:solidFill>
                  <a:schemeClr val="bg1"/>
                </a:solidFill>
                <a:ea typeface="Calibri"/>
                <a:cs typeface="Times New Roman"/>
              </a:rPr>
              <a:t>Youth Soccer League (BAYS).  </a:t>
            </a:r>
            <a:r>
              <a:rPr lang="en-US" b="1" dirty="0">
                <a:solidFill>
                  <a:schemeClr val="bg1"/>
                </a:solidFill>
                <a:ea typeface="Calibri"/>
                <a:cs typeface="Times New Roman"/>
              </a:rPr>
              <a:t/>
            </a:r>
            <a:br>
              <a:rPr lang="en-US" b="1" dirty="0">
                <a:solidFill>
                  <a:schemeClr val="bg1"/>
                </a:solidFill>
                <a:ea typeface="Calibri"/>
                <a:cs typeface="Times New Roman"/>
              </a:rPr>
            </a:br>
            <a:r>
              <a:rPr lang="en-US" b="1" dirty="0">
                <a:solidFill>
                  <a:schemeClr val="bg1"/>
                </a:solidFill>
                <a:ea typeface="Calibri"/>
                <a:cs typeface="Times New Roman"/>
              </a:rPr>
              <a:t/>
            </a:r>
            <a:br>
              <a:rPr lang="en-US" b="1" dirty="0">
                <a:solidFill>
                  <a:schemeClr val="bg1"/>
                </a:solidFill>
                <a:ea typeface="Calibri"/>
                <a:cs typeface="Times New Roman"/>
              </a:rPr>
            </a:br>
            <a:endParaRPr lang="en-US" dirty="0">
              <a:ea typeface="Calibri"/>
              <a:cs typeface="Times New Roman"/>
            </a:endParaRPr>
          </a:p>
        </p:txBody>
      </p:sp>
      <p:pic>
        <p:nvPicPr>
          <p:cNvPr id="8" name="Picture 7" descr="academy_header-red.jpg"/>
          <p:cNvPicPr>
            <a:picLocks noChangeAspect="1"/>
          </p:cNvPicPr>
          <p:nvPr/>
        </p:nvPicPr>
        <p:blipFill>
          <a:blip r:embed="rId3" cstate="print"/>
          <a:stretch>
            <a:fillRect/>
          </a:stretch>
        </p:blipFill>
        <p:spPr>
          <a:xfrm>
            <a:off x="29308" y="2462"/>
            <a:ext cx="9144000" cy="1292938"/>
          </a:xfrm>
          <a:prstGeom prst="rect">
            <a:avLst/>
          </a:prstGeom>
        </p:spPr>
      </p:pic>
      <p:sp>
        <p:nvSpPr>
          <p:cNvPr id="9" name="TextBox 8"/>
          <p:cNvSpPr txBox="1"/>
          <p:nvPr/>
        </p:nvSpPr>
        <p:spPr>
          <a:xfrm>
            <a:off x="2438400" y="329625"/>
            <a:ext cx="6172200" cy="584775"/>
          </a:xfrm>
          <a:prstGeom prst="rect">
            <a:avLst/>
          </a:prstGeom>
          <a:noFill/>
        </p:spPr>
        <p:txBody>
          <a:bodyPr wrap="square" rtlCol="0">
            <a:spAutoFit/>
          </a:bodyPr>
          <a:lstStyle/>
          <a:p>
            <a:r>
              <a:rPr lang="en-US" sz="3200" b="1" dirty="0" smtClean="0">
                <a:solidFill>
                  <a:schemeClr val="bg1"/>
                </a:solidFill>
                <a:latin typeface="Adobe Caslon Pro Bold" pitchFamily="18" charset="0"/>
              </a:rPr>
              <a:t>Welcome </a:t>
            </a:r>
            <a:endParaRPr lang="en-US" sz="3200" b="1" dirty="0">
              <a:solidFill>
                <a:schemeClr val="bg1"/>
              </a:solidFill>
              <a:latin typeface="Adobe Caslon Pro Bold" pitchFamily="18" charset="0"/>
            </a:endParaRPr>
          </a:p>
        </p:txBody>
      </p:sp>
      <p:sp>
        <p:nvSpPr>
          <p:cNvPr id="10" name="Rectangle 9"/>
          <p:cNvSpPr/>
          <p:nvPr/>
        </p:nvSpPr>
        <p:spPr>
          <a:xfrm>
            <a:off x="0" y="0"/>
            <a:ext cx="1940943" cy="129293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Sudbury_Youth_Soccer_Logo-4Color.emf"/>
          <p:cNvPicPr>
            <a:picLocks noChangeAspect="1"/>
          </p:cNvPicPr>
          <p:nvPr/>
        </p:nvPicPr>
        <p:blipFill>
          <a:blip r:embed="rId4" cstate="print"/>
          <a:stretch>
            <a:fillRect/>
          </a:stretch>
        </p:blipFill>
        <p:spPr>
          <a:xfrm>
            <a:off x="431403" y="37485"/>
            <a:ext cx="1129962" cy="1200861"/>
          </a:xfrm>
          <a:prstGeom prst="rect">
            <a:avLst/>
          </a:prstGeom>
        </p:spPr>
      </p:pic>
    </p:spTree>
    <p:extLst>
      <p:ext uri="{BB962C8B-B14F-4D97-AF65-F5344CB8AC3E}">
        <p14:creationId xmlns:p14="http://schemas.microsoft.com/office/powerpoint/2010/main" val="368430051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dirty="0"/>
              <a:t>Zero Tolerance Policy</a:t>
            </a:r>
          </a:p>
        </p:txBody>
      </p:sp>
      <p:sp>
        <p:nvSpPr>
          <p:cNvPr id="7171" name="Content Placeholder 4"/>
          <p:cNvSpPr>
            <a:spLocks noGrp="1"/>
          </p:cNvSpPr>
          <p:nvPr>
            <p:ph idx="1"/>
          </p:nvPr>
        </p:nvSpPr>
        <p:spPr>
          <a:xfrm>
            <a:off x="304800" y="1905000"/>
            <a:ext cx="8610600" cy="3429000"/>
          </a:xfrm>
        </p:spPr>
        <p:txBody>
          <a:bodyPr>
            <a:noAutofit/>
          </a:bodyPr>
          <a:lstStyle/>
          <a:p>
            <a:r>
              <a:rPr lang="en-US" dirty="0" smtClean="0"/>
              <a:t>Player pass cards required for all MTOC teams</a:t>
            </a:r>
          </a:p>
          <a:p>
            <a:endParaRPr lang="en-US" dirty="0"/>
          </a:p>
          <a:p>
            <a:r>
              <a:rPr lang="en-US" dirty="0" smtClean="0"/>
              <a:t>Grades 6 - 10 </a:t>
            </a:r>
            <a:r>
              <a:rPr lang="en-US" dirty="0"/>
              <a:t>Divisions 1 &amp; 2, and </a:t>
            </a:r>
            <a:r>
              <a:rPr lang="en-US" dirty="0" smtClean="0"/>
              <a:t>Grade 12 Division 1</a:t>
            </a:r>
            <a:endParaRPr lang="en-US" dirty="0"/>
          </a:p>
          <a:p>
            <a:endParaRPr lang="en-US" dirty="0"/>
          </a:p>
          <a:p>
            <a:r>
              <a:rPr lang="en-US" dirty="0" smtClean="0"/>
              <a:t>Players </a:t>
            </a:r>
            <a:r>
              <a:rPr lang="en-US" dirty="0"/>
              <a:t>must upload picture to AdminSports registration page</a:t>
            </a:r>
          </a:p>
          <a:p>
            <a:pPr marL="0" indent="0">
              <a:buFont typeface="Arial" pitchFamily="34" charset="0"/>
              <a:buNone/>
              <a:defRPr/>
            </a:pPr>
            <a:endParaRPr lang="en-US" dirty="0">
              <a:cs typeface="ＭＳ Ｐゴシック" charset="-128"/>
            </a:endParaRPr>
          </a:p>
        </p:txBody>
      </p:sp>
      <p:sp>
        <p:nvSpPr>
          <p:cNvPr id="4" name="Title 3"/>
          <p:cNvSpPr txBox="1">
            <a:spLocks/>
          </p:cNvSpPr>
          <p:nvPr/>
        </p:nvSpPr>
        <p:spPr>
          <a:xfrm>
            <a:off x="457200" y="274638"/>
            <a:ext cx="8229600" cy="1143000"/>
          </a:xfrm>
          <a:prstGeom prst="rect">
            <a:avLst/>
          </a:prstGeom>
        </p:spPr>
        <p:txBody>
          <a:bodyPr vert="horz" lIns="91440" tIns="45720" rIns="91440" bIns="45720" rtlCol="0" anchor="ctr">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spcBef>
                <a:spcPts val="0"/>
              </a:spcBef>
              <a:spcAft>
                <a:spcPts val="1000"/>
              </a:spcAft>
            </a:pPr>
            <a:r>
              <a:rPr lang="en-US" sz="1800" b="1" dirty="0">
                <a:solidFill>
                  <a:schemeClr val="bg1"/>
                </a:solidFill>
                <a:ea typeface="Calibri"/>
                <a:cs typeface="Times New Roman"/>
              </a:rPr>
              <a:t>Youth Soccer League (BAYS).  </a:t>
            </a:r>
            <a:r>
              <a:rPr lang="en-US" b="1" dirty="0">
                <a:solidFill>
                  <a:schemeClr val="bg1"/>
                </a:solidFill>
                <a:ea typeface="Calibri"/>
                <a:cs typeface="Times New Roman"/>
              </a:rPr>
              <a:t/>
            </a:r>
            <a:br>
              <a:rPr lang="en-US" b="1" dirty="0">
                <a:solidFill>
                  <a:schemeClr val="bg1"/>
                </a:solidFill>
                <a:ea typeface="Calibri"/>
                <a:cs typeface="Times New Roman"/>
              </a:rPr>
            </a:br>
            <a:r>
              <a:rPr lang="en-US" b="1" dirty="0">
                <a:solidFill>
                  <a:schemeClr val="bg1"/>
                </a:solidFill>
                <a:ea typeface="Calibri"/>
                <a:cs typeface="Times New Roman"/>
              </a:rPr>
              <a:t/>
            </a:r>
            <a:br>
              <a:rPr lang="en-US" b="1" dirty="0">
                <a:solidFill>
                  <a:schemeClr val="bg1"/>
                </a:solidFill>
                <a:ea typeface="Calibri"/>
                <a:cs typeface="Times New Roman"/>
              </a:rPr>
            </a:br>
            <a:endParaRPr lang="en-US" dirty="0">
              <a:ea typeface="Calibri"/>
              <a:cs typeface="Times New Roman"/>
            </a:endParaRPr>
          </a:p>
        </p:txBody>
      </p:sp>
      <p:pic>
        <p:nvPicPr>
          <p:cNvPr id="5" name="Picture 4" descr="academy_header-red.jpg"/>
          <p:cNvPicPr>
            <a:picLocks noChangeAspect="1"/>
          </p:cNvPicPr>
          <p:nvPr/>
        </p:nvPicPr>
        <p:blipFill>
          <a:blip r:embed="rId3" cstate="print"/>
          <a:stretch>
            <a:fillRect/>
          </a:stretch>
        </p:blipFill>
        <p:spPr>
          <a:xfrm>
            <a:off x="-5862" y="0"/>
            <a:ext cx="9144000" cy="1292938"/>
          </a:xfrm>
          <a:prstGeom prst="rect">
            <a:avLst/>
          </a:prstGeom>
        </p:spPr>
      </p:pic>
      <p:sp>
        <p:nvSpPr>
          <p:cNvPr id="6" name="TextBox 5"/>
          <p:cNvSpPr txBox="1"/>
          <p:nvPr/>
        </p:nvSpPr>
        <p:spPr>
          <a:xfrm>
            <a:off x="2438400" y="329625"/>
            <a:ext cx="6172200" cy="584775"/>
          </a:xfrm>
          <a:prstGeom prst="rect">
            <a:avLst/>
          </a:prstGeom>
          <a:noFill/>
        </p:spPr>
        <p:txBody>
          <a:bodyPr wrap="square" rtlCol="0">
            <a:spAutoFit/>
          </a:bodyPr>
          <a:lstStyle/>
          <a:p>
            <a:r>
              <a:rPr lang="en-US" sz="3200" b="1" dirty="0" smtClean="0">
                <a:solidFill>
                  <a:schemeClr val="bg1"/>
                </a:solidFill>
                <a:latin typeface="Adobe Caslon Pro Bold" pitchFamily="18" charset="0"/>
              </a:rPr>
              <a:t>BAYS Player Pass Cards</a:t>
            </a:r>
            <a:endParaRPr lang="en-US" sz="3200" b="1" dirty="0">
              <a:solidFill>
                <a:schemeClr val="bg1"/>
              </a:solidFill>
              <a:latin typeface="Adobe Caslon Pro Bold" pitchFamily="18" charset="0"/>
            </a:endParaRPr>
          </a:p>
        </p:txBody>
      </p:sp>
      <p:sp>
        <p:nvSpPr>
          <p:cNvPr id="7" name="Rectangle 6"/>
          <p:cNvSpPr/>
          <p:nvPr/>
        </p:nvSpPr>
        <p:spPr>
          <a:xfrm>
            <a:off x="0" y="0"/>
            <a:ext cx="1940943" cy="129293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Sudbury_Youth_Soccer_Logo-4Color.emf"/>
          <p:cNvPicPr>
            <a:picLocks noChangeAspect="1"/>
          </p:cNvPicPr>
          <p:nvPr/>
        </p:nvPicPr>
        <p:blipFill>
          <a:blip r:embed="rId4" cstate="print"/>
          <a:stretch>
            <a:fillRect/>
          </a:stretch>
        </p:blipFill>
        <p:spPr>
          <a:xfrm>
            <a:off x="431403" y="37485"/>
            <a:ext cx="1129962" cy="1200861"/>
          </a:xfrm>
          <a:prstGeom prst="rect">
            <a:avLst/>
          </a:prstGeom>
        </p:spPr>
      </p:pic>
    </p:spTree>
    <p:extLst>
      <p:ext uri="{BB962C8B-B14F-4D97-AF65-F5344CB8AC3E}">
        <p14:creationId xmlns:p14="http://schemas.microsoft.com/office/powerpoint/2010/main" val="50300575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74638"/>
            <a:ext cx="8229600" cy="1143000"/>
          </a:xfrm>
        </p:spPr>
        <p:txBody>
          <a:bodyPr/>
          <a:lstStyle/>
          <a:p>
            <a:r>
              <a:rPr lang="en-US" altLang="en-US" sz="3600" dirty="0"/>
              <a:t>Medical Releases &amp; Player Summary</a:t>
            </a:r>
          </a:p>
        </p:txBody>
      </p:sp>
      <p:sp>
        <p:nvSpPr>
          <p:cNvPr id="17411" name="Content Placeholder 4"/>
          <p:cNvSpPr>
            <a:spLocks noGrp="1"/>
          </p:cNvSpPr>
          <p:nvPr>
            <p:ph idx="1"/>
          </p:nvPr>
        </p:nvSpPr>
        <p:spPr/>
        <p:txBody>
          <a:bodyPr/>
          <a:lstStyle/>
          <a:p>
            <a:r>
              <a:rPr lang="en-US" altLang="en-US" dirty="0"/>
              <a:t>Always have medical releases for ALL players at ALL times</a:t>
            </a:r>
          </a:p>
          <a:p>
            <a:pPr lvl="1"/>
            <a:r>
              <a:rPr lang="en-US" altLang="en-US" dirty="0"/>
              <a:t>Put copies in </a:t>
            </a:r>
            <a:r>
              <a:rPr lang="en-US" altLang="en-US" dirty="0" smtClean="0"/>
              <a:t>your gear </a:t>
            </a:r>
            <a:r>
              <a:rPr lang="en-US" altLang="en-US" dirty="0"/>
              <a:t>bag</a:t>
            </a:r>
          </a:p>
          <a:p>
            <a:pPr lvl="1"/>
            <a:r>
              <a:rPr lang="en-US" altLang="en-US" dirty="0"/>
              <a:t>Forms </a:t>
            </a:r>
            <a:r>
              <a:rPr lang="en-US" altLang="en-US" dirty="0" smtClean="0"/>
              <a:t>will be </a:t>
            </a:r>
            <a:r>
              <a:rPr lang="en-US" altLang="en-US" dirty="0"/>
              <a:t>sent </a:t>
            </a:r>
            <a:r>
              <a:rPr lang="en-US" altLang="en-US" dirty="0" smtClean="0"/>
              <a:t>to you via </a:t>
            </a:r>
            <a:r>
              <a:rPr lang="en-US" altLang="en-US" dirty="0"/>
              <a:t>email </a:t>
            </a:r>
          </a:p>
        </p:txBody>
      </p:sp>
      <p:pic>
        <p:nvPicPr>
          <p:cNvPr id="174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3873" t="10201" r="4857"/>
          <a:stretch>
            <a:fillRect/>
          </a:stretch>
        </p:blipFill>
        <p:spPr bwMode="auto">
          <a:xfrm>
            <a:off x="549275" y="3733800"/>
            <a:ext cx="8137525"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3"/>
          <p:cNvSpPr txBox="1">
            <a:spLocks/>
          </p:cNvSpPr>
          <p:nvPr/>
        </p:nvSpPr>
        <p:spPr>
          <a:xfrm>
            <a:off x="457200" y="274638"/>
            <a:ext cx="8229600" cy="1143000"/>
          </a:xfrm>
          <a:prstGeom prst="rect">
            <a:avLst/>
          </a:prstGeom>
        </p:spPr>
        <p:txBody>
          <a:bodyPr vert="horz" lIns="91440" tIns="45720" rIns="91440" bIns="45720" rtlCol="0" anchor="ctr">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spcBef>
                <a:spcPts val="0"/>
              </a:spcBef>
              <a:spcAft>
                <a:spcPts val="1000"/>
              </a:spcAft>
            </a:pPr>
            <a:r>
              <a:rPr lang="en-US" sz="1800" b="1" dirty="0">
                <a:solidFill>
                  <a:schemeClr val="bg1"/>
                </a:solidFill>
                <a:ea typeface="Calibri"/>
                <a:cs typeface="Times New Roman"/>
              </a:rPr>
              <a:t>Youth Soccer League (BAYS).  </a:t>
            </a:r>
            <a:r>
              <a:rPr lang="en-US" b="1" dirty="0">
                <a:solidFill>
                  <a:schemeClr val="bg1"/>
                </a:solidFill>
                <a:ea typeface="Calibri"/>
                <a:cs typeface="Times New Roman"/>
              </a:rPr>
              <a:t/>
            </a:r>
            <a:br>
              <a:rPr lang="en-US" b="1" dirty="0">
                <a:solidFill>
                  <a:schemeClr val="bg1"/>
                </a:solidFill>
                <a:ea typeface="Calibri"/>
                <a:cs typeface="Times New Roman"/>
              </a:rPr>
            </a:br>
            <a:r>
              <a:rPr lang="en-US" b="1" dirty="0">
                <a:solidFill>
                  <a:schemeClr val="bg1"/>
                </a:solidFill>
                <a:ea typeface="Calibri"/>
                <a:cs typeface="Times New Roman"/>
              </a:rPr>
              <a:t/>
            </a:r>
            <a:br>
              <a:rPr lang="en-US" b="1" dirty="0">
                <a:solidFill>
                  <a:schemeClr val="bg1"/>
                </a:solidFill>
                <a:ea typeface="Calibri"/>
                <a:cs typeface="Times New Roman"/>
              </a:rPr>
            </a:br>
            <a:endParaRPr lang="en-US" dirty="0">
              <a:ea typeface="Calibri"/>
              <a:cs typeface="Times New Roman"/>
            </a:endParaRPr>
          </a:p>
        </p:txBody>
      </p:sp>
      <p:pic>
        <p:nvPicPr>
          <p:cNvPr id="6" name="Picture 5" descr="academy_header-red.jpg"/>
          <p:cNvPicPr>
            <a:picLocks noChangeAspect="1"/>
          </p:cNvPicPr>
          <p:nvPr/>
        </p:nvPicPr>
        <p:blipFill>
          <a:blip r:embed="rId4" cstate="print"/>
          <a:stretch>
            <a:fillRect/>
          </a:stretch>
        </p:blipFill>
        <p:spPr>
          <a:xfrm>
            <a:off x="0" y="0"/>
            <a:ext cx="9144000" cy="1292938"/>
          </a:xfrm>
          <a:prstGeom prst="rect">
            <a:avLst/>
          </a:prstGeom>
        </p:spPr>
      </p:pic>
      <p:sp>
        <p:nvSpPr>
          <p:cNvPr id="7" name="TextBox 6"/>
          <p:cNvSpPr txBox="1"/>
          <p:nvPr/>
        </p:nvSpPr>
        <p:spPr>
          <a:xfrm>
            <a:off x="2438400" y="329625"/>
            <a:ext cx="6172200" cy="584775"/>
          </a:xfrm>
          <a:prstGeom prst="rect">
            <a:avLst/>
          </a:prstGeom>
          <a:noFill/>
        </p:spPr>
        <p:txBody>
          <a:bodyPr wrap="square" rtlCol="0">
            <a:spAutoFit/>
          </a:bodyPr>
          <a:lstStyle/>
          <a:p>
            <a:r>
              <a:rPr lang="en-US" sz="3200" b="1" dirty="0">
                <a:solidFill>
                  <a:schemeClr val="bg1"/>
                </a:solidFill>
                <a:latin typeface="Adobe Caslon Pro Bold" pitchFamily="18" charset="0"/>
              </a:rPr>
              <a:t>Medical Release</a:t>
            </a:r>
          </a:p>
        </p:txBody>
      </p:sp>
      <p:sp>
        <p:nvSpPr>
          <p:cNvPr id="8" name="Rectangle 7"/>
          <p:cNvSpPr/>
          <p:nvPr/>
        </p:nvSpPr>
        <p:spPr>
          <a:xfrm>
            <a:off x="0" y="0"/>
            <a:ext cx="1940943" cy="129293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Sudbury_Youth_Soccer_Logo-4Color.emf"/>
          <p:cNvPicPr>
            <a:picLocks noChangeAspect="1"/>
          </p:cNvPicPr>
          <p:nvPr/>
        </p:nvPicPr>
        <p:blipFill>
          <a:blip r:embed="rId5" cstate="print"/>
          <a:stretch>
            <a:fillRect/>
          </a:stretch>
        </p:blipFill>
        <p:spPr>
          <a:xfrm>
            <a:off x="431403" y="37485"/>
            <a:ext cx="1129962" cy="1200861"/>
          </a:xfrm>
          <a:prstGeom prst="rect">
            <a:avLst/>
          </a:prstGeom>
        </p:spPr>
      </p:pic>
    </p:spTree>
    <p:extLst>
      <p:ext uri="{BB962C8B-B14F-4D97-AF65-F5344CB8AC3E}">
        <p14:creationId xmlns:p14="http://schemas.microsoft.com/office/powerpoint/2010/main" val="125813602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dirty="0"/>
              <a:t>BAYS Coach Pass Cards</a:t>
            </a:r>
          </a:p>
        </p:txBody>
      </p:sp>
      <p:sp>
        <p:nvSpPr>
          <p:cNvPr id="4" name="Title 3"/>
          <p:cNvSpPr txBox="1">
            <a:spLocks/>
          </p:cNvSpPr>
          <p:nvPr/>
        </p:nvSpPr>
        <p:spPr>
          <a:xfrm>
            <a:off x="457200" y="274638"/>
            <a:ext cx="8229600" cy="1143000"/>
          </a:xfrm>
          <a:prstGeom prst="rect">
            <a:avLst/>
          </a:prstGeom>
        </p:spPr>
        <p:txBody>
          <a:bodyPr vert="horz" lIns="91440" tIns="45720" rIns="91440" bIns="45720" rtlCol="0" anchor="ctr">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spcBef>
                <a:spcPts val="0"/>
              </a:spcBef>
              <a:spcAft>
                <a:spcPts val="1000"/>
              </a:spcAft>
            </a:pPr>
            <a:r>
              <a:rPr lang="en-US" sz="1800" b="1" dirty="0">
                <a:solidFill>
                  <a:schemeClr val="bg1"/>
                </a:solidFill>
                <a:ea typeface="Calibri"/>
                <a:cs typeface="Times New Roman"/>
              </a:rPr>
              <a:t>Youth Soccer League (BAYS).  </a:t>
            </a:r>
            <a:r>
              <a:rPr lang="en-US" b="1" dirty="0">
                <a:solidFill>
                  <a:schemeClr val="bg1"/>
                </a:solidFill>
                <a:ea typeface="Calibri"/>
                <a:cs typeface="Times New Roman"/>
              </a:rPr>
              <a:t/>
            </a:r>
            <a:br>
              <a:rPr lang="en-US" b="1" dirty="0">
                <a:solidFill>
                  <a:schemeClr val="bg1"/>
                </a:solidFill>
                <a:ea typeface="Calibri"/>
                <a:cs typeface="Times New Roman"/>
              </a:rPr>
            </a:br>
            <a:r>
              <a:rPr lang="en-US" b="1" dirty="0">
                <a:solidFill>
                  <a:schemeClr val="bg1"/>
                </a:solidFill>
                <a:ea typeface="Calibri"/>
                <a:cs typeface="Times New Roman"/>
              </a:rPr>
              <a:t/>
            </a:r>
            <a:br>
              <a:rPr lang="en-US" b="1" dirty="0">
                <a:solidFill>
                  <a:schemeClr val="bg1"/>
                </a:solidFill>
                <a:ea typeface="Calibri"/>
                <a:cs typeface="Times New Roman"/>
              </a:rPr>
            </a:br>
            <a:endParaRPr lang="en-US" dirty="0">
              <a:ea typeface="Calibri"/>
              <a:cs typeface="Times New Roman"/>
            </a:endParaRPr>
          </a:p>
        </p:txBody>
      </p:sp>
      <p:pic>
        <p:nvPicPr>
          <p:cNvPr id="5" name="Picture 4" descr="academy_header-red.jpg"/>
          <p:cNvPicPr>
            <a:picLocks noChangeAspect="1"/>
          </p:cNvPicPr>
          <p:nvPr/>
        </p:nvPicPr>
        <p:blipFill>
          <a:blip r:embed="rId3" cstate="print"/>
          <a:stretch>
            <a:fillRect/>
          </a:stretch>
        </p:blipFill>
        <p:spPr>
          <a:xfrm>
            <a:off x="0" y="0"/>
            <a:ext cx="9144000" cy="1292938"/>
          </a:xfrm>
          <a:prstGeom prst="rect">
            <a:avLst/>
          </a:prstGeom>
        </p:spPr>
      </p:pic>
      <p:sp>
        <p:nvSpPr>
          <p:cNvPr id="6" name="TextBox 5"/>
          <p:cNvSpPr txBox="1"/>
          <p:nvPr/>
        </p:nvSpPr>
        <p:spPr>
          <a:xfrm>
            <a:off x="2286000" y="329625"/>
            <a:ext cx="6629400" cy="584776"/>
          </a:xfrm>
          <a:prstGeom prst="rect">
            <a:avLst/>
          </a:prstGeom>
          <a:noFill/>
        </p:spPr>
        <p:txBody>
          <a:bodyPr wrap="square" rtlCol="0">
            <a:spAutoFit/>
          </a:bodyPr>
          <a:lstStyle/>
          <a:p>
            <a:r>
              <a:rPr lang="en-US" sz="3200" b="1" dirty="0" smtClean="0">
                <a:solidFill>
                  <a:schemeClr val="bg1"/>
                </a:solidFill>
                <a:latin typeface="Adobe Caslon Pro Bold" pitchFamily="18" charset="0"/>
              </a:rPr>
              <a:t>Equipment Details</a:t>
            </a:r>
            <a:endParaRPr lang="en-US" sz="3200" b="1" dirty="0">
              <a:solidFill>
                <a:schemeClr val="bg1"/>
              </a:solidFill>
              <a:latin typeface="Adobe Caslon Pro Bold" pitchFamily="18" charset="0"/>
            </a:endParaRPr>
          </a:p>
        </p:txBody>
      </p:sp>
      <p:sp>
        <p:nvSpPr>
          <p:cNvPr id="7" name="Rectangle 6"/>
          <p:cNvSpPr/>
          <p:nvPr/>
        </p:nvSpPr>
        <p:spPr>
          <a:xfrm>
            <a:off x="0" y="0"/>
            <a:ext cx="1940943" cy="129293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Sudbury_Youth_Soccer_Logo-4Color.emf"/>
          <p:cNvPicPr>
            <a:picLocks noChangeAspect="1"/>
          </p:cNvPicPr>
          <p:nvPr/>
        </p:nvPicPr>
        <p:blipFill>
          <a:blip r:embed="rId4" cstate="print"/>
          <a:stretch>
            <a:fillRect/>
          </a:stretch>
        </p:blipFill>
        <p:spPr>
          <a:xfrm>
            <a:off x="431403" y="37485"/>
            <a:ext cx="1129962" cy="1200861"/>
          </a:xfrm>
          <a:prstGeom prst="rect">
            <a:avLst/>
          </a:prstGeom>
        </p:spPr>
      </p:pic>
      <p:sp>
        <p:nvSpPr>
          <p:cNvPr id="2" name="Rectangle 1"/>
          <p:cNvSpPr/>
          <p:nvPr/>
        </p:nvSpPr>
        <p:spPr>
          <a:xfrm>
            <a:off x="152400" y="1225690"/>
            <a:ext cx="8991600" cy="5632310"/>
          </a:xfrm>
          <a:prstGeom prst="rect">
            <a:avLst/>
          </a:prstGeom>
        </p:spPr>
        <p:txBody>
          <a:bodyPr wrap="square">
            <a:spAutoFit/>
          </a:bodyPr>
          <a:lstStyle/>
          <a:p>
            <a:pPr>
              <a:defRPr/>
            </a:pPr>
            <a:r>
              <a:rPr lang="en-US" altLang="en-US" sz="2400" b="1" dirty="0"/>
              <a:t>What equipment should coaches have?</a:t>
            </a:r>
          </a:p>
          <a:p>
            <a:pPr marL="800100" lvl="1" indent="-342900">
              <a:buFont typeface="Arial" panose="020B0604020202020204" pitchFamily="34" charset="0"/>
              <a:buChar char="•"/>
              <a:defRPr/>
            </a:pPr>
            <a:r>
              <a:rPr lang="en-US" sz="2400" dirty="0"/>
              <a:t>Balls, cones, pinnies, first aid kit, pump…</a:t>
            </a:r>
            <a:br>
              <a:rPr lang="en-US" sz="2400" dirty="0"/>
            </a:br>
            <a:r>
              <a:rPr lang="en-US" sz="2400" dirty="0"/>
              <a:t>See www.sudburysoccer.org &gt; Coaches &gt; Equipment</a:t>
            </a:r>
          </a:p>
          <a:p>
            <a:pPr lvl="1">
              <a:defRPr/>
            </a:pPr>
            <a:endParaRPr lang="en-US" altLang="en-US" sz="800" b="1" dirty="0"/>
          </a:p>
          <a:p>
            <a:pPr>
              <a:defRPr/>
            </a:pPr>
            <a:r>
              <a:rPr lang="en-US" altLang="en-US" sz="2400" b="1" dirty="0"/>
              <a:t> How do I get or return equipment?</a:t>
            </a:r>
          </a:p>
          <a:p>
            <a:pPr marL="800100" lvl="1" indent="-342900">
              <a:buFont typeface="Arial" panose="020B0604020202020204" pitchFamily="34" charset="0"/>
              <a:buChar char="•"/>
              <a:defRPr/>
            </a:pPr>
            <a:r>
              <a:rPr lang="en-US" altLang="en-US" sz="2400" dirty="0"/>
              <a:t>Email equipment@sudburysoccer.org</a:t>
            </a:r>
          </a:p>
          <a:p>
            <a:pPr marL="800100" lvl="1" indent="-342900">
              <a:buFont typeface="Arial" panose="020B0604020202020204" pitchFamily="34" charset="0"/>
              <a:buChar char="•"/>
              <a:defRPr/>
            </a:pPr>
            <a:r>
              <a:rPr lang="en-US" altLang="en-US" sz="2400" dirty="0"/>
              <a:t>First aid supplies and ice packs can be taken from the trailer at Haskell whenever you need them.</a:t>
            </a:r>
          </a:p>
          <a:p>
            <a:pPr lvl="1">
              <a:defRPr/>
            </a:pPr>
            <a:endParaRPr lang="en-US" altLang="en-US" sz="800" b="1" dirty="0"/>
          </a:p>
          <a:p>
            <a:pPr>
              <a:defRPr/>
            </a:pPr>
            <a:r>
              <a:rPr lang="en-US" altLang="en-US" sz="2400" b="1" dirty="0"/>
              <a:t>Goals (Pugg Nets) for Kindergarten and 1</a:t>
            </a:r>
            <a:r>
              <a:rPr lang="en-US" altLang="en-US" sz="2400" b="1" baseline="30000" dirty="0"/>
              <a:t>st</a:t>
            </a:r>
            <a:r>
              <a:rPr lang="en-US" altLang="en-US" sz="2400" b="1" dirty="0"/>
              <a:t> Grade</a:t>
            </a:r>
          </a:p>
          <a:p>
            <a:pPr marL="800100" lvl="1" indent="-342900">
              <a:buFont typeface="Arial" panose="020B0604020202020204" pitchFamily="34" charset="0"/>
              <a:buChar char="•"/>
              <a:defRPr/>
            </a:pPr>
            <a:r>
              <a:rPr lang="en-US" altLang="en-US" sz="2400" dirty="0"/>
              <a:t>Kept in the trailer and delivered by Revs coaches </a:t>
            </a:r>
          </a:p>
          <a:p>
            <a:pPr>
              <a:defRPr/>
            </a:pPr>
            <a:endParaRPr lang="en-US" altLang="en-US" sz="800" dirty="0"/>
          </a:p>
          <a:p>
            <a:pPr>
              <a:defRPr/>
            </a:pPr>
            <a:r>
              <a:rPr lang="en-US" altLang="en-US" sz="2400" b="1" dirty="0"/>
              <a:t>Goals (Samba) for 2</a:t>
            </a:r>
            <a:r>
              <a:rPr lang="en-US" altLang="en-US" sz="2400" b="1" baseline="30000" dirty="0"/>
              <a:t>nd</a:t>
            </a:r>
            <a:r>
              <a:rPr lang="en-US" altLang="en-US" sz="2400" b="1" dirty="0"/>
              <a:t> Grade</a:t>
            </a:r>
          </a:p>
          <a:p>
            <a:pPr marL="800100" lvl="1" indent="-342900">
              <a:buFont typeface="Arial" panose="020B0604020202020204" pitchFamily="34" charset="0"/>
              <a:buChar char="•"/>
              <a:defRPr/>
            </a:pPr>
            <a:r>
              <a:rPr lang="en-US" altLang="en-US" sz="2400" dirty="0"/>
              <a:t>Kept in the pen next to the trailer</a:t>
            </a:r>
          </a:p>
          <a:p>
            <a:pPr marL="800100" lvl="1" indent="-342900">
              <a:buFont typeface="Arial" panose="020B0604020202020204" pitchFamily="34" charset="0"/>
              <a:buChar char="•"/>
              <a:defRPr/>
            </a:pPr>
            <a:r>
              <a:rPr lang="en-US" altLang="en-US" sz="2400" dirty="0"/>
              <a:t>The pen should be opened before games</a:t>
            </a:r>
          </a:p>
          <a:p>
            <a:pPr marL="800100" lvl="1" indent="-342900">
              <a:buFont typeface="Arial" panose="020B0604020202020204" pitchFamily="34" charset="0"/>
              <a:buChar char="•"/>
              <a:defRPr/>
            </a:pPr>
            <a:r>
              <a:rPr lang="en-US" altLang="en-US" sz="2400" dirty="0"/>
              <a:t>Teams that play first set them up</a:t>
            </a:r>
          </a:p>
          <a:p>
            <a:pPr marL="800100" lvl="1" indent="-342900">
              <a:buFont typeface="Arial" panose="020B0604020202020204" pitchFamily="34" charset="0"/>
              <a:buChar char="•"/>
              <a:defRPr/>
            </a:pPr>
            <a:r>
              <a:rPr lang="en-US" altLang="en-US" sz="2400" dirty="0"/>
              <a:t>Teams that play last return them and lock the pen</a:t>
            </a:r>
          </a:p>
        </p:txBody>
      </p:sp>
    </p:spTree>
    <p:extLst>
      <p:ext uri="{BB962C8B-B14F-4D97-AF65-F5344CB8AC3E}">
        <p14:creationId xmlns:p14="http://schemas.microsoft.com/office/powerpoint/2010/main" val="282126840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dirty="0"/>
              <a:t>BAYS Coach Pass Cards</a:t>
            </a:r>
          </a:p>
        </p:txBody>
      </p:sp>
      <p:sp>
        <p:nvSpPr>
          <p:cNvPr id="4" name="Title 3"/>
          <p:cNvSpPr txBox="1">
            <a:spLocks/>
          </p:cNvSpPr>
          <p:nvPr/>
        </p:nvSpPr>
        <p:spPr>
          <a:xfrm>
            <a:off x="457200" y="274638"/>
            <a:ext cx="8229600" cy="1143000"/>
          </a:xfrm>
          <a:prstGeom prst="rect">
            <a:avLst/>
          </a:prstGeom>
        </p:spPr>
        <p:txBody>
          <a:bodyPr vert="horz" lIns="91440" tIns="45720" rIns="91440" bIns="45720" rtlCol="0" anchor="ctr">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spcBef>
                <a:spcPts val="0"/>
              </a:spcBef>
              <a:spcAft>
                <a:spcPts val="1000"/>
              </a:spcAft>
            </a:pPr>
            <a:r>
              <a:rPr lang="en-US" sz="1800" b="1" dirty="0">
                <a:solidFill>
                  <a:schemeClr val="bg1"/>
                </a:solidFill>
                <a:ea typeface="Calibri"/>
                <a:cs typeface="Times New Roman"/>
              </a:rPr>
              <a:t>Youth Soccer League (BAYS).  </a:t>
            </a:r>
            <a:r>
              <a:rPr lang="en-US" b="1" dirty="0">
                <a:solidFill>
                  <a:schemeClr val="bg1"/>
                </a:solidFill>
                <a:ea typeface="Calibri"/>
                <a:cs typeface="Times New Roman"/>
              </a:rPr>
              <a:t/>
            </a:r>
            <a:br>
              <a:rPr lang="en-US" b="1" dirty="0">
                <a:solidFill>
                  <a:schemeClr val="bg1"/>
                </a:solidFill>
                <a:ea typeface="Calibri"/>
                <a:cs typeface="Times New Roman"/>
              </a:rPr>
            </a:br>
            <a:r>
              <a:rPr lang="en-US" b="1" dirty="0">
                <a:solidFill>
                  <a:schemeClr val="bg1"/>
                </a:solidFill>
                <a:ea typeface="Calibri"/>
                <a:cs typeface="Times New Roman"/>
              </a:rPr>
              <a:t/>
            </a:r>
            <a:br>
              <a:rPr lang="en-US" b="1" dirty="0">
                <a:solidFill>
                  <a:schemeClr val="bg1"/>
                </a:solidFill>
                <a:ea typeface="Calibri"/>
                <a:cs typeface="Times New Roman"/>
              </a:rPr>
            </a:br>
            <a:endParaRPr lang="en-US" dirty="0">
              <a:ea typeface="Calibri"/>
              <a:cs typeface="Times New Roman"/>
            </a:endParaRPr>
          </a:p>
        </p:txBody>
      </p:sp>
      <p:pic>
        <p:nvPicPr>
          <p:cNvPr id="5" name="Picture 4" descr="academy_header-red.jpg"/>
          <p:cNvPicPr>
            <a:picLocks noChangeAspect="1"/>
          </p:cNvPicPr>
          <p:nvPr/>
        </p:nvPicPr>
        <p:blipFill>
          <a:blip r:embed="rId3" cstate="print"/>
          <a:stretch>
            <a:fillRect/>
          </a:stretch>
        </p:blipFill>
        <p:spPr>
          <a:xfrm>
            <a:off x="0" y="0"/>
            <a:ext cx="9144000" cy="1292938"/>
          </a:xfrm>
          <a:prstGeom prst="rect">
            <a:avLst/>
          </a:prstGeom>
        </p:spPr>
      </p:pic>
      <p:sp>
        <p:nvSpPr>
          <p:cNvPr id="6" name="TextBox 5"/>
          <p:cNvSpPr txBox="1"/>
          <p:nvPr/>
        </p:nvSpPr>
        <p:spPr>
          <a:xfrm>
            <a:off x="2286000" y="329625"/>
            <a:ext cx="6629400" cy="584776"/>
          </a:xfrm>
          <a:prstGeom prst="rect">
            <a:avLst/>
          </a:prstGeom>
          <a:noFill/>
        </p:spPr>
        <p:txBody>
          <a:bodyPr wrap="square" rtlCol="0">
            <a:spAutoFit/>
          </a:bodyPr>
          <a:lstStyle/>
          <a:p>
            <a:r>
              <a:rPr lang="en-US" sz="3200" b="1" dirty="0" smtClean="0">
                <a:solidFill>
                  <a:schemeClr val="bg1"/>
                </a:solidFill>
                <a:latin typeface="Adobe Caslon Pro Bold" pitchFamily="18" charset="0"/>
              </a:rPr>
              <a:t>Equipment Details</a:t>
            </a:r>
            <a:endParaRPr lang="en-US" sz="3200" b="1" dirty="0">
              <a:solidFill>
                <a:schemeClr val="bg1"/>
              </a:solidFill>
              <a:latin typeface="Adobe Caslon Pro Bold" pitchFamily="18" charset="0"/>
            </a:endParaRPr>
          </a:p>
        </p:txBody>
      </p:sp>
      <p:sp>
        <p:nvSpPr>
          <p:cNvPr id="7" name="Rectangle 6"/>
          <p:cNvSpPr/>
          <p:nvPr/>
        </p:nvSpPr>
        <p:spPr>
          <a:xfrm>
            <a:off x="0" y="0"/>
            <a:ext cx="1940943" cy="129293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Sudbury_Youth_Soccer_Logo-4Color.emf"/>
          <p:cNvPicPr>
            <a:picLocks noChangeAspect="1"/>
          </p:cNvPicPr>
          <p:nvPr/>
        </p:nvPicPr>
        <p:blipFill>
          <a:blip r:embed="rId4" cstate="print"/>
          <a:stretch>
            <a:fillRect/>
          </a:stretch>
        </p:blipFill>
        <p:spPr>
          <a:xfrm>
            <a:off x="431403" y="37485"/>
            <a:ext cx="1129962" cy="1200861"/>
          </a:xfrm>
          <a:prstGeom prst="rect">
            <a:avLst/>
          </a:prstGeom>
        </p:spPr>
      </p:pic>
      <p:sp>
        <p:nvSpPr>
          <p:cNvPr id="2" name="Rectangle 1"/>
          <p:cNvSpPr/>
          <p:nvPr/>
        </p:nvSpPr>
        <p:spPr>
          <a:xfrm>
            <a:off x="304800" y="1524000"/>
            <a:ext cx="8686800" cy="400110"/>
          </a:xfrm>
          <a:prstGeom prst="rect">
            <a:avLst/>
          </a:prstGeom>
        </p:spPr>
        <p:txBody>
          <a:bodyPr wrap="square">
            <a:spAutoFit/>
          </a:bodyPr>
          <a:lstStyle/>
          <a:p>
            <a:pPr>
              <a:defRPr/>
            </a:pPr>
            <a:endParaRPr lang="en-US" altLang="en-US" sz="2000" dirty="0"/>
          </a:p>
        </p:txBody>
      </p:sp>
      <p:sp>
        <p:nvSpPr>
          <p:cNvPr id="3" name="Rectangle 2"/>
          <p:cNvSpPr/>
          <p:nvPr/>
        </p:nvSpPr>
        <p:spPr>
          <a:xfrm>
            <a:off x="228600" y="1851645"/>
            <a:ext cx="8686800" cy="2600712"/>
          </a:xfrm>
          <a:prstGeom prst="rect">
            <a:avLst/>
          </a:prstGeom>
        </p:spPr>
        <p:txBody>
          <a:bodyPr wrap="square">
            <a:spAutoFit/>
          </a:bodyPr>
          <a:lstStyle/>
          <a:p>
            <a:pPr>
              <a:defRPr/>
            </a:pPr>
            <a:r>
              <a:rPr lang="en-US" altLang="en-US" sz="2800" b="1" dirty="0"/>
              <a:t>How can you help?</a:t>
            </a:r>
          </a:p>
          <a:p>
            <a:pPr marL="800100" lvl="1" indent="-342900">
              <a:spcBef>
                <a:spcPts val="600"/>
              </a:spcBef>
              <a:buFont typeface="Arial" panose="020B0604020202020204" pitchFamily="34" charset="0"/>
              <a:buChar char="•"/>
              <a:defRPr/>
            </a:pPr>
            <a:r>
              <a:rPr lang="en-US" altLang="en-US" sz="2400" dirty="0"/>
              <a:t>Let us know if nets or goals need to be repaired</a:t>
            </a:r>
          </a:p>
          <a:p>
            <a:pPr marL="800100" lvl="1" indent="-342900">
              <a:spcBef>
                <a:spcPts val="600"/>
              </a:spcBef>
              <a:buFont typeface="Arial" panose="020B0604020202020204" pitchFamily="34" charset="0"/>
              <a:buChar char="•"/>
              <a:defRPr/>
            </a:pPr>
            <a:r>
              <a:rPr lang="en-US" altLang="en-US" sz="2400" dirty="0"/>
              <a:t>Take care of the gear.  </a:t>
            </a:r>
            <a:br>
              <a:rPr lang="en-US" altLang="en-US" sz="2400" dirty="0"/>
            </a:br>
            <a:r>
              <a:rPr lang="en-US" altLang="en-US" sz="2400" dirty="0"/>
              <a:t>Periodically wash pinnies and goalkeeper gloves</a:t>
            </a:r>
          </a:p>
          <a:p>
            <a:pPr marL="800100" lvl="1" indent="-342900">
              <a:spcBef>
                <a:spcPts val="600"/>
              </a:spcBef>
              <a:buFont typeface="Arial" panose="020B0604020202020204" pitchFamily="34" charset="0"/>
              <a:buChar char="•"/>
              <a:defRPr/>
            </a:pPr>
            <a:r>
              <a:rPr lang="en-US" altLang="en-US" sz="2400" dirty="0"/>
              <a:t>When done with your gear bag, remove all non-SYSA equipment before returning it</a:t>
            </a:r>
          </a:p>
        </p:txBody>
      </p:sp>
    </p:spTree>
    <p:extLst>
      <p:ext uri="{BB962C8B-B14F-4D97-AF65-F5344CB8AC3E}">
        <p14:creationId xmlns:p14="http://schemas.microsoft.com/office/powerpoint/2010/main" val="359965051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a:t>Field Closures</a:t>
            </a:r>
          </a:p>
        </p:txBody>
      </p:sp>
      <p:sp>
        <p:nvSpPr>
          <p:cNvPr id="8195" name="Content Placeholder 4"/>
          <p:cNvSpPr>
            <a:spLocks noGrp="1"/>
          </p:cNvSpPr>
          <p:nvPr>
            <p:ph idx="1"/>
          </p:nvPr>
        </p:nvSpPr>
        <p:spPr>
          <a:xfrm>
            <a:off x="76200" y="1600200"/>
            <a:ext cx="8991600" cy="4525963"/>
          </a:xfrm>
        </p:spPr>
        <p:txBody>
          <a:bodyPr/>
          <a:lstStyle/>
          <a:p>
            <a:pPr>
              <a:buNone/>
            </a:pPr>
            <a:r>
              <a:rPr lang="en-US" altLang="en-US" sz="4000" b="1" dirty="0"/>
              <a:t>Tonight’s Agenda:</a:t>
            </a:r>
          </a:p>
          <a:p>
            <a:pPr>
              <a:buNone/>
            </a:pPr>
            <a:endParaRPr lang="en-US" altLang="en-US" sz="2400" dirty="0"/>
          </a:p>
          <a:p>
            <a:r>
              <a:rPr lang="en-US" altLang="en-US" sz="2400" dirty="0"/>
              <a:t>Welcome and New Items – Bob Lee, President</a:t>
            </a:r>
          </a:p>
          <a:p>
            <a:r>
              <a:rPr lang="en-US" altLang="en-US" sz="2400" dirty="0">
                <a:solidFill>
                  <a:srgbClr val="000000"/>
                </a:solidFill>
              </a:rPr>
              <a:t>Administrative Topics – Sandy Moore, Administrative Director</a:t>
            </a:r>
          </a:p>
          <a:p>
            <a:r>
              <a:rPr lang="en-US" altLang="en-US" sz="2400" dirty="0">
                <a:solidFill>
                  <a:srgbClr val="FF0000"/>
                </a:solidFill>
              </a:rPr>
              <a:t>Executive Board Elections – Heather </a:t>
            </a:r>
            <a:r>
              <a:rPr lang="en-US" sz="2400" dirty="0">
                <a:solidFill>
                  <a:srgbClr val="FF0000"/>
                </a:solidFill>
                <a:latin typeface="Calibri" charset="0"/>
              </a:rPr>
              <a:t>Tavolieri</a:t>
            </a:r>
            <a:r>
              <a:rPr lang="en-US" altLang="en-US" sz="2400" dirty="0">
                <a:solidFill>
                  <a:srgbClr val="FF0000"/>
                </a:solidFill>
              </a:rPr>
              <a:t>, </a:t>
            </a:r>
            <a:r>
              <a:rPr lang="en-US" altLang="en-US" sz="2400" dirty="0" smtClean="0">
                <a:solidFill>
                  <a:srgbClr val="FF0000"/>
                </a:solidFill>
              </a:rPr>
              <a:t>Secretary</a:t>
            </a:r>
            <a:endParaRPr lang="en-US" altLang="en-US" sz="2400" dirty="0">
              <a:solidFill>
                <a:srgbClr val="FF0000"/>
              </a:solidFill>
            </a:endParaRPr>
          </a:p>
          <a:p>
            <a:r>
              <a:rPr lang="en-US" altLang="en-US" sz="2400" dirty="0" smtClean="0"/>
              <a:t>New </a:t>
            </a:r>
            <a:r>
              <a:rPr lang="en-US" altLang="en-US" sz="2400" dirty="0"/>
              <a:t>Website, New Communication Methods, Social Media and Team Snap Refresher– Hartley Johnson, </a:t>
            </a:r>
            <a:r>
              <a:rPr lang="en-US" altLang="en-US" sz="2200" dirty="0"/>
              <a:t>Communications/</a:t>
            </a:r>
            <a:r>
              <a:rPr lang="en-US" altLang="en-US" sz="2200" dirty="0" smtClean="0"/>
              <a:t>Technology</a:t>
            </a:r>
          </a:p>
          <a:p>
            <a:r>
              <a:rPr lang="en-US" altLang="en-US" sz="2200" dirty="0" smtClean="0"/>
              <a:t> </a:t>
            </a:r>
            <a:r>
              <a:rPr lang="en-US" altLang="en-US" sz="2400" dirty="0" smtClean="0"/>
              <a:t>Questions </a:t>
            </a:r>
            <a:r>
              <a:rPr lang="en-US" altLang="en-US" sz="2400" dirty="0"/>
              <a:t>and Comments</a:t>
            </a:r>
          </a:p>
          <a:p>
            <a:endParaRPr lang="en-US" altLang="en-US" sz="2400" dirty="0">
              <a:solidFill>
                <a:schemeClr val="bg1">
                  <a:lumMod val="50000"/>
                </a:schemeClr>
              </a:solidFill>
            </a:endParaRPr>
          </a:p>
        </p:txBody>
      </p:sp>
      <p:sp>
        <p:nvSpPr>
          <p:cNvPr id="7" name="Title 3"/>
          <p:cNvSpPr txBox="1">
            <a:spLocks/>
          </p:cNvSpPr>
          <p:nvPr/>
        </p:nvSpPr>
        <p:spPr>
          <a:xfrm>
            <a:off x="457200" y="274638"/>
            <a:ext cx="8229600" cy="1143000"/>
          </a:xfrm>
          <a:prstGeom prst="rect">
            <a:avLst/>
          </a:prstGeom>
        </p:spPr>
        <p:txBody>
          <a:bodyPr vert="horz" lIns="91440" tIns="45720" rIns="91440" bIns="45720" rtlCol="0" anchor="ctr">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spcBef>
                <a:spcPts val="0"/>
              </a:spcBef>
              <a:spcAft>
                <a:spcPts val="1000"/>
              </a:spcAft>
            </a:pPr>
            <a:r>
              <a:rPr lang="en-US" sz="1800" b="1" dirty="0">
                <a:solidFill>
                  <a:schemeClr val="bg1"/>
                </a:solidFill>
                <a:ea typeface="Calibri"/>
                <a:cs typeface="Times New Roman"/>
              </a:rPr>
              <a:t>Youth Soccer League (BAYS).  </a:t>
            </a:r>
            <a:r>
              <a:rPr lang="en-US" b="1" dirty="0">
                <a:solidFill>
                  <a:schemeClr val="bg1"/>
                </a:solidFill>
                <a:ea typeface="Calibri"/>
                <a:cs typeface="Times New Roman"/>
              </a:rPr>
              <a:t/>
            </a:r>
            <a:br>
              <a:rPr lang="en-US" b="1" dirty="0">
                <a:solidFill>
                  <a:schemeClr val="bg1"/>
                </a:solidFill>
                <a:ea typeface="Calibri"/>
                <a:cs typeface="Times New Roman"/>
              </a:rPr>
            </a:br>
            <a:r>
              <a:rPr lang="en-US" b="1" dirty="0">
                <a:solidFill>
                  <a:schemeClr val="bg1"/>
                </a:solidFill>
                <a:ea typeface="Calibri"/>
                <a:cs typeface="Times New Roman"/>
              </a:rPr>
              <a:t/>
            </a:r>
            <a:br>
              <a:rPr lang="en-US" b="1" dirty="0">
                <a:solidFill>
                  <a:schemeClr val="bg1"/>
                </a:solidFill>
                <a:ea typeface="Calibri"/>
                <a:cs typeface="Times New Roman"/>
              </a:rPr>
            </a:br>
            <a:endParaRPr lang="en-US" dirty="0">
              <a:ea typeface="Calibri"/>
              <a:cs typeface="Times New Roman"/>
            </a:endParaRPr>
          </a:p>
        </p:txBody>
      </p:sp>
      <p:pic>
        <p:nvPicPr>
          <p:cNvPr id="8" name="Picture 7" descr="academy_header-red.jpg"/>
          <p:cNvPicPr>
            <a:picLocks noChangeAspect="1"/>
          </p:cNvPicPr>
          <p:nvPr/>
        </p:nvPicPr>
        <p:blipFill>
          <a:blip r:embed="rId3" cstate="print"/>
          <a:stretch>
            <a:fillRect/>
          </a:stretch>
        </p:blipFill>
        <p:spPr>
          <a:xfrm>
            <a:off x="29308" y="2462"/>
            <a:ext cx="9144000" cy="1292938"/>
          </a:xfrm>
          <a:prstGeom prst="rect">
            <a:avLst/>
          </a:prstGeom>
        </p:spPr>
      </p:pic>
      <p:sp>
        <p:nvSpPr>
          <p:cNvPr id="10" name="Rectangle 9"/>
          <p:cNvSpPr/>
          <p:nvPr/>
        </p:nvSpPr>
        <p:spPr>
          <a:xfrm>
            <a:off x="0" y="0"/>
            <a:ext cx="1940943" cy="129293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Sudbury_Youth_Soccer_Logo-4Color.emf"/>
          <p:cNvPicPr>
            <a:picLocks noChangeAspect="1"/>
          </p:cNvPicPr>
          <p:nvPr/>
        </p:nvPicPr>
        <p:blipFill>
          <a:blip r:embed="rId4" cstate="print"/>
          <a:stretch>
            <a:fillRect/>
          </a:stretch>
        </p:blipFill>
        <p:spPr>
          <a:xfrm>
            <a:off x="431403" y="37485"/>
            <a:ext cx="1129962" cy="1200861"/>
          </a:xfrm>
          <a:prstGeom prst="rect">
            <a:avLst/>
          </a:prstGeom>
        </p:spPr>
      </p:pic>
    </p:spTree>
    <p:extLst>
      <p:ext uri="{BB962C8B-B14F-4D97-AF65-F5344CB8AC3E}">
        <p14:creationId xmlns:p14="http://schemas.microsoft.com/office/powerpoint/2010/main" val="358315173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dirty="0"/>
              <a:t>Zero Tolerance Policy</a:t>
            </a:r>
          </a:p>
        </p:txBody>
      </p:sp>
      <p:sp>
        <p:nvSpPr>
          <p:cNvPr id="2" name="Content Placeholder 1"/>
          <p:cNvSpPr>
            <a:spLocks noGrp="1"/>
          </p:cNvSpPr>
          <p:nvPr>
            <p:ph idx="1"/>
          </p:nvPr>
        </p:nvSpPr>
        <p:spPr>
          <a:xfrm>
            <a:off x="457200" y="1600200"/>
            <a:ext cx="8229600" cy="4953000"/>
          </a:xfrm>
        </p:spPr>
        <p:txBody>
          <a:bodyPr>
            <a:normAutofit/>
          </a:bodyPr>
          <a:lstStyle/>
          <a:p>
            <a:pPr marL="228600" indent="-228600">
              <a:lnSpc>
                <a:spcPct val="70000"/>
              </a:lnSpc>
              <a:spcBef>
                <a:spcPts val="1000"/>
              </a:spcBef>
              <a:buNone/>
            </a:pPr>
            <a:r>
              <a:rPr lang="en-US" sz="3000" dirty="0">
                <a:latin typeface="Calibri" charset="0"/>
              </a:rPr>
              <a:t>Confirm </a:t>
            </a:r>
            <a:r>
              <a:rPr lang="en-US" sz="3000" dirty="0" smtClean="0">
                <a:latin typeface="Calibri" charset="0"/>
              </a:rPr>
              <a:t>by a show of hands approval of the slate of </a:t>
            </a:r>
          </a:p>
          <a:p>
            <a:pPr marL="228600" indent="-228600">
              <a:lnSpc>
                <a:spcPct val="70000"/>
              </a:lnSpc>
              <a:spcBef>
                <a:spcPts val="1000"/>
              </a:spcBef>
              <a:buNone/>
            </a:pPr>
            <a:r>
              <a:rPr lang="en-US" sz="3000" dirty="0" smtClean="0">
                <a:latin typeface="Calibri" charset="0"/>
              </a:rPr>
              <a:t>officers for a one year term, 2018-2019.</a:t>
            </a:r>
            <a:endParaRPr lang="en-US" sz="3000" dirty="0">
              <a:latin typeface="Calibri" charset="0"/>
            </a:endParaRPr>
          </a:p>
          <a:p>
            <a:pPr marL="0" indent="0" algn="ctr">
              <a:lnSpc>
                <a:spcPct val="70000"/>
              </a:lnSpc>
              <a:spcBef>
                <a:spcPts val="1000"/>
              </a:spcBef>
              <a:buNone/>
            </a:pPr>
            <a:r>
              <a:rPr lang="en-US" sz="3000" dirty="0">
                <a:latin typeface="Calibri" charset="0"/>
              </a:rPr>
              <a:t>President – Robert Lee</a:t>
            </a:r>
          </a:p>
          <a:p>
            <a:pPr marL="0" indent="0" algn="ctr">
              <a:lnSpc>
                <a:spcPct val="70000"/>
              </a:lnSpc>
              <a:spcBef>
                <a:spcPts val="1000"/>
              </a:spcBef>
              <a:buNone/>
            </a:pPr>
            <a:r>
              <a:rPr lang="en-US" sz="3000" dirty="0">
                <a:latin typeface="Calibri" charset="0"/>
              </a:rPr>
              <a:t>VP Girls – John Simon</a:t>
            </a:r>
          </a:p>
          <a:p>
            <a:pPr marL="0" indent="0" algn="ctr">
              <a:lnSpc>
                <a:spcPct val="70000"/>
              </a:lnSpc>
              <a:spcBef>
                <a:spcPts val="1000"/>
              </a:spcBef>
              <a:buNone/>
            </a:pPr>
            <a:r>
              <a:rPr lang="en-US" sz="3000" dirty="0">
                <a:latin typeface="Calibri" charset="0"/>
              </a:rPr>
              <a:t>VP Boys – Chris McClure</a:t>
            </a:r>
          </a:p>
          <a:p>
            <a:pPr marL="0" indent="0" algn="ctr">
              <a:lnSpc>
                <a:spcPct val="70000"/>
              </a:lnSpc>
              <a:spcBef>
                <a:spcPts val="1000"/>
              </a:spcBef>
              <a:buNone/>
            </a:pPr>
            <a:r>
              <a:rPr lang="en-US" sz="3000" dirty="0">
                <a:latin typeface="Calibri" charset="0"/>
              </a:rPr>
              <a:t>VP </a:t>
            </a:r>
            <a:r>
              <a:rPr lang="en-US" sz="3000" dirty="0" smtClean="0">
                <a:latin typeface="Calibri" charset="0"/>
              </a:rPr>
              <a:t>K-2nd </a:t>
            </a:r>
            <a:r>
              <a:rPr lang="en-US" sz="3000" dirty="0">
                <a:latin typeface="Calibri" charset="0"/>
              </a:rPr>
              <a:t>– Bryan </a:t>
            </a:r>
            <a:r>
              <a:rPr lang="en-US" sz="3000" dirty="0" smtClean="0">
                <a:latin typeface="Calibri" charset="0"/>
              </a:rPr>
              <a:t>Gothie</a:t>
            </a:r>
          </a:p>
          <a:p>
            <a:pPr marL="0" indent="0" algn="ctr">
              <a:lnSpc>
                <a:spcPct val="70000"/>
              </a:lnSpc>
              <a:spcBef>
                <a:spcPts val="1000"/>
              </a:spcBef>
              <a:buNone/>
            </a:pPr>
            <a:r>
              <a:rPr lang="en-US" sz="3000" dirty="0">
                <a:latin typeface="Calibri" charset="0"/>
              </a:rPr>
              <a:t>VP </a:t>
            </a:r>
            <a:r>
              <a:rPr lang="en-US" sz="3000" dirty="0" smtClean="0">
                <a:latin typeface="Calibri" charset="0"/>
              </a:rPr>
              <a:t>Academy </a:t>
            </a:r>
            <a:r>
              <a:rPr lang="en-US" sz="3000" dirty="0">
                <a:latin typeface="Calibri" charset="0"/>
              </a:rPr>
              <a:t>– Matt </a:t>
            </a:r>
            <a:r>
              <a:rPr lang="en-US" sz="3000" dirty="0" smtClean="0">
                <a:latin typeface="Calibri" charset="0"/>
              </a:rPr>
              <a:t>Reece</a:t>
            </a:r>
          </a:p>
          <a:p>
            <a:pPr marL="0" indent="0" algn="ctr">
              <a:lnSpc>
                <a:spcPct val="70000"/>
              </a:lnSpc>
              <a:spcBef>
                <a:spcPts val="1000"/>
              </a:spcBef>
              <a:buNone/>
            </a:pPr>
            <a:r>
              <a:rPr lang="en-US" sz="3000" dirty="0">
                <a:latin typeface="Calibri" charset="0"/>
              </a:rPr>
              <a:t>Treasurer –  Chris Johnson</a:t>
            </a:r>
          </a:p>
          <a:p>
            <a:pPr marL="0" indent="0" algn="ctr">
              <a:lnSpc>
                <a:spcPct val="70000"/>
              </a:lnSpc>
              <a:spcBef>
                <a:spcPts val="1000"/>
              </a:spcBef>
              <a:buNone/>
            </a:pPr>
            <a:r>
              <a:rPr lang="en-US" sz="3000" dirty="0">
                <a:latin typeface="Calibri" charset="0"/>
              </a:rPr>
              <a:t>Secretary – Heather </a:t>
            </a:r>
            <a:r>
              <a:rPr lang="en-US" sz="3000" dirty="0" smtClean="0">
                <a:latin typeface="Calibri" charset="0"/>
              </a:rPr>
              <a:t>Tavolieri</a:t>
            </a:r>
            <a:endParaRPr lang="en-US" sz="3000" dirty="0">
              <a:latin typeface="Calibri" charset="0"/>
            </a:endParaRPr>
          </a:p>
          <a:p>
            <a:pPr marL="0" indent="0" algn="ctr">
              <a:lnSpc>
                <a:spcPct val="70000"/>
              </a:lnSpc>
              <a:spcBef>
                <a:spcPts val="1000"/>
              </a:spcBef>
              <a:buNone/>
            </a:pPr>
            <a:r>
              <a:rPr lang="en-US" sz="3000" dirty="0">
                <a:latin typeface="Calibri" charset="0"/>
              </a:rPr>
              <a:t>VP Marketing – </a:t>
            </a:r>
            <a:r>
              <a:rPr lang="en-US" sz="3000" dirty="0" smtClean="0">
                <a:latin typeface="Calibri" charset="0"/>
              </a:rPr>
              <a:t>Suzanne Konigsberg</a:t>
            </a:r>
          </a:p>
          <a:p>
            <a:pPr marL="0" indent="0" algn="ctr">
              <a:lnSpc>
                <a:spcPct val="70000"/>
              </a:lnSpc>
              <a:spcBef>
                <a:spcPts val="1000"/>
              </a:spcBef>
              <a:buNone/>
            </a:pPr>
            <a:r>
              <a:rPr lang="en-US" sz="3000" dirty="0" smtClean="0">
                <a:latin typeface="Calibri" charset="0"/>
              </a:rPr>
              <a:t>VP Communications/Tech – Hartley Johnson</a:t>
            </a:r>
            <a:endParaRPr lang="en-US" sz="3000" dirty="0">
              <a:latin typeface="Calibri" charset="0"/>
            </a:endParaRPr>
          </a:p>
          <a:p>
            <a:pPr marL="228600" indent="-228600">
              <a:lnSpc>
                <a:spcPct val="70000"/>
              </a:lnSpc>
              <a:spcBef>
                <a:spcPts val="1000"/>
              </a:spcBef>
              <a:buNone/>
            </a:pPr>
            <a:endParaRPr lang="en-US" sz="2000" dirty="0">
              <a:solidFill>
                <a:srgbClr val="632523"/>
              </a:solidFill>
              <a:latin typeface="Calibri" charset="0"/>
            </a:endParaRPr>
          </a:p>
          <a:p>
            <a:pPr marL="228600" indent="-228600">
              <a:lnSpc>
                <a:spcPct val="70000"/>
              </a:lnSpc>
              <a:spcBef>
                <a:spcPts val="1000"/>
              </a:spcBef>
              <a:buFont typeface="Arial" charset="0"/>
              <a:buChar char="•"/>
            </a:pPr>
            <a:endParaRPr lang="en-US" sz="2000" dirty="0">
              <a:solidFill>
                <a:srgbClr val="632523"/>
              </a:solidFill>
              <a:latin typeface="Calibri" charset="0"/>
            </a:endParaRPr>
          </a:p>
          <a:p>
            <a:pPr marL="228600" indent="-228600">
              <a:lnSpc>
                <a:spcPct val="70000"/>
              </a:lnSpc>
              <a:spcBef>
                <a:spcPts val="1000"/>
              </a:spcBef>
              <a:buFont typeface="Arial" charset="0"/>
              <a:buChar char="•"/>
            </a:pPr>
            <a:endParaRPr lang="en-US" sz="2400" dirty="0">
              <a:solidFill>
                <a:srgbClr val="632523"/>
              </a:solidFill>
              <a:latin typeface="Calibri" charset="0"/>
            </a:endParaRPr>
          </a:p>
          <a:p>
            <a:pPr marL="228600" indent="-228600">
              <a:lnSpc>
                <a:spcPct val="70000"/>
              </a:lnSpc>
              <a:spcBef>
                <a:spcPts val="1000"/>
              </a:spcBef>
              <a:buFont typeface="Arial" charset="0"/>
              <a:buChar char="•"/>
            </a:pPr>
            <a:endParaRPr lang="en-US" sz="2400" dirty="0">
              <a:solidFill>
                <a:srgbClr val="632523"/>
              </a:solidFill>
              <a:latin typeface="Calibri" charset="0"/>
            </a:endParaRPr>
          </a:p>
          <a:p>
            <a:pPr marL="685800" lvl="1" indent="-228600">
              <a:lnSpc>
                <a:spcPct val="70000"/>
              </a:lnSpc>
              <a:spcBef>
                <a:spcPts val="500"/>
              </a:spcBef>
              <a:buFont typeface="Arial" charset="0"/>
              <a:buChar char="•"/>
            </a:pPr>
            <a:endParaRPr lang="en-US" sz="2000" dirty="0">
              <a:latin typeface="Calibri" charset="0"/>
            </a:endParaRPr>
          </a:p>
          <a:p>
            <a:endParaRPr lang="en-US" dirty="0"/>
          </a:p>
        </p:txBody>
      </p:sp>
      <p:sp>
        <p:nvSpPr>
          <p:cNvPr id="4" name="Title 3"/>
          <p:cNvSpPr txBox="1">
            <a:spLocks/>
          </p:cNvSpPr>
          <p:nvPr/>
        </p:nvSpPr>
        <p:spPr>
          <a:xfrm>
            <a:off x="457200" y="274638"/>
            <a:ext cx="8229600" cy="1143000"/>
          </a:xfrm>
          <a:prstGeom prst="rect">
            <a:avLst/>
          </a:prstGeom>
        </p:spPr>
        <p:txBody>
          <a:bodyPr vert="horz" lIns="91440" tIns="45720" rIns="91440" bIns="45720" rtlCol="0" anchor="ctr">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spcBef>
                <a:spcPts val="0"/>
              </a:spcBef>
              <a:spcAft>
                <a:spcPts val="1000"/>
              </a:spcAft>
            </a:pPr>
            <a:r>
              <a:rPr lang="en-US" sz="1800" b="1" dirty="0">
                <a:solidFill>
                  <a:schemeClr val="bg1"/>
                </a:solidFill>
                <a:ea typeface="Calibri"/>
                <a:cs typeface="Times New Roman"/>
              </a:rPr>
              <a:t>Youth Soccer League (BAYS).  </a:t>
            </a:r>
            <a:r>
              <a:rPr lang="en-US" b="1" dirty="0">
                <a:solidFill>
                  <a:schemeClr val="bg1"/>
                </a:solidFill>
                <a:ea typeface="Calibri"/>
                <a:cs typeface="Times New Roman"/>
              </a:rPr>
              <a:t/>
            </a:r>
            <a:br>
              <a:rPr lang="en-US" b="1" dirty="0">
                <a:solidFill>
                  <a:schemeClr val="bg1"/>
                </a:solidFill>
                <a:ea typeface="Calibri"/>
                <a:cs typeface="Times New Roman"/>
              </a:rPr>
            </a:br>
            <a:r>
              <a:rPr lang="en-US" b="1" dirty="0">
                <a:solidFill>
                  <a:schemeClr val="bg1"/>
                </a:solidFill>
                <a:ea typeface="Calibri"/>
                <a:cs typeface="Times New Roman"/>
              </a:rPr>
              <a:t/>
            </a:r>
            <a:br>
              <a:rPr lang="en-US" b="1" dirty="0">
                <a:solidFill>
                  <a:schemeClr val="bg1"/>
                </a:solidFill>
                <a:ea typeface="Calibri"/>
                <a:cs typeface="Times New Roman"/>
              </a:rPr>
            </a:br>
            <a:endParaRPr lang="en-US" dirty="0">
              <a:ea typeface="Calibri"/>
              <a:cs typeface="Times New Roman"/>
            </a:endParaRPr>
          </a:p>
        </p:txBody>
      </p:sp>
      <p:pic>
        <p:nvPicPr>
          <p:cNvPr id="5" name="Picture 4" descr="academy_header-red.jpg"/>
          <p:cNvPicPr>
            <a:picLocks noChangeAspect="1"/>
          </p:cNvPicPr>
          <p:nvPr/>
        </p:nvPicPr>
        <p:blipFill>
          <a:blip r:embed="rId3" cstate="print"/>
          <a:stretch>
            <a:fillRect/>
          </a:stretch>
        </p:blipFill>
        <p:spPr>
          <a:xfrm>
            <a:off x="-5862" y="0"/>
            <a:ext cx="9144000" cy="1292938"/>
          </a:xfrm>
          <a:prstGeom prst="rect">
            <a:avLst/>
          </a:prstGeom>
        </p:spPr>
      </p:pic>
      <p:sp>
        <p:nvSpPr>
          <p:cNvPr id="6" name="TextBox 5"/>
          <p:cNvSpPr txBox="1"/>
          <p:nvPr/>
        </p:nvSpPr>
        <p:spPr>
          <a:xfrm>
            <a:off x="2438400" y="329625"/>
            <a:ext cx="6172200" cy="584776"/>
          </a:xfrm>
          <a:prstGeom prst="rect">
            <a:avLst/>
          </a:prstGeom>
          <a:noFill/>
        </p:spPr>
        <p:txBody>
          <a:bodyPr wrap="square" rtlCol="0">
            <a:spAutoFit/>
          </a:bodyPr>
          <a:lstStyle/>
          <a:p>
            <a:r>
              <a:rPr lang="en-US" sz="3200" b="1" dirty="0">
                <a:solidFill>
                  <a:schemeClr val="bg1"/>
                </a:solidFill>
                <a:latin typeface="Adobe Caslon Pro Bold" pitchFamily="18" charset="0"/>
              </a:rPr>
              <a:t>Slate of </a:t>
            </a:r>
            <a:r>
              <a:rPr lang="en-US" sz="3200" b="1" dirty="0" smtClean="0">
                <a:solidFill>
                  <a:schemeClr val="bg1"/>
                </a:solidFill>
                <a:latin typeface="Adobe Caslon Pro Bold" pitchFamily="18" charset="0"/>
              </a:rPr>
              <a:t>SYSA Exec. Officers</a:t>
            </a:r>
            <a:endParaRPr lang="en-US" sz="3200" b="1" dirty="0">
              <a:solidFill>
                <a:schemeClr val="bg1"/>
              </a:solidFill>
              <a:latin typeface="Adobe Caslon Pro Bold" pitchFamily="18" charset="0"/>
            </a:endParaRPr>
          </a:p>
        </p:txBody>
      </p:sp>
      <p:sp>
        <p:nvSpPr>
          <p:cNvPr id="7" name="Rectangle 6"/>
          <p:cNvSpPr/>
          <p:nvPr/>
        </p:nvSpPr>
        <p:spPr>
          <a:xfrm>
            <a:off x="0" y="0"/>
            <a:ext cx="1940943" cy="129293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Sudbury_Youth_Soccer_Logo-4Color.emf"/>
          <p:cNvPicPr>
            <a:picLocks noChangeAspect="1"/>
          </p:cNvPicPr>
          <p:nvPr/>
        </p:nvPicPr>
        <p:blipFill>
          <a:blip r:embed="rId4" cstate="print"/>
          <a:stretch>
            <a:fillRect/>
          </a:stretch>
        </p:blipFill>
        <p:spPr>
          <a:xfrm>
            <a:off x="431403" y="37485"/>
            <a:ext cx="1129962" cy="1200861"/>
          </a:xfrm>
          <a:prstGeom prst="rect">
            <a:avLst/>
          </a:prstGeom>
        </p:spPr>
      </p:pic>
    </p:spTree>
    <p:extLst>
      <p:ext uri="{BB962C8B-B14F-4D97-AF65-F5344CB8AC3E}">
        <p14:creationId xmlns:p14="http://schemas.microsoft.com/office/powerpoint/2010/main" val="1150410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a:t>Field Closures</a:t>
            </a:r>
          </a:p>
        </p:txBody>
      </p:sp>
      <p:sp>
        <p:nvSpPr>
          <p:cNvPr id="8195" name="Content Placeholder 4"/>
          <p:cNvSpPr>
            <a:spLocks noGrp="1"/>
          </p:cNvSpPr>
          <p:nvPr>
            <p:ph idx="1"/>
          </p:nvPr>
        </p:nvSpPr>
        <p:spPr>
          <a:xfrm>
            <a:off x="76200" y="1600200"/>
            <a:ext cx="8991600" cy="4525963"/>
          </a:xfrm>
        </p:spPr>
        <p:txBody>
          <a:bodyPr/>
          <a:lstStyle/>
          <a:p>
            <a:pPr>
              <a:buNone/>
            </a:pPr>
            <a:r>
              <a:rPr lang="en-US" altLang="en-US" sz="4000" b="1" dirty="0"/>
              <a:t>Tonight’s Agenda:</a:t>
            </a:r>
          </a:p>
          <a:p>
            <a:pPr>
              <a:buNone/>
            </a:pPr>
            <a:endParaRPr lang="en-US" altLang="en-US" sz="2400" dirty="0"/>
          </a:p>
          <a:p>
            <a:r>
              <a:rPr lang="en-US" altLang="en-US" sz="2400" dirty="0"/>
              <a:t>Welcome and New Items – Bob Lee, President</a:t>
            </a:r>
          </a:p>
          <a:p>
            <a:r>
              <a:rPr lang="en-US" altLang="en-US" sz="2400" dirty="0">
                <a:solidFill>
                  <a:srgbClr val="000000"/>
                </a:solidFill>
              </a:rPr>
              <a:t>Administrative Topics – Sandy Moore, Administrative Director</a:t>
            </a:r>
          </a:p>
          <a:p>
            <a:r>
              <a:rPr lang="en-US" altLang="en-US" sz="2400" dirty="0"/>
              <a:t>Executive Board Elections – Heather </a:t>
            </a:r>
            <a:r>
              <a:rPr lang="en-US" sz="2400" dirty="0">
                <a:latin typeface="Calibri" charset="0"/>
              </a:rPr>
              <a:t>Tavolieri</a:t>
            </a:r>
            <a:r>
              <a:rPr lang="en-US" altLang="en-US" sz="2400" dirty="0"/>
              <a:t>, Secretary</a:t>
            </a:r>
          </a:p>
          <a:p>
            <a:r>
              <a:rPr lang="en-US" altLang="en-US" sz="2400" dirty="0" smtClean="0">
                <a:solidFill>
                  <a:srgbClr val="FF0000"/>
                </a:solidFill>
              </a:rPr>
              <a:t>New </a:t>
            </a:r>
            <a:r>
              <a:rPr lang="en-US" altLang="en-US" sz="2400" dirty="0">
                <a:solidFill>
                  <a:srgbClr val="FF0000"/>
                </a:solidFill>
              </a:rPr>
              <a:t>Website, New Communication Methods, Social Media and Team Snap Refresher– Hartley Johnson, </a:t>
            </a:r>
            <a:r>
              <a:rPr lang="en-US" altLang="en-US" sz="2200" dirty="0">
                <a:solidFill>
                  <a:srgbClr val="FF0000"/>
                </a:solidFill>
              </a:rPr>
              <a:t>Communications/Technology</a:t>
            </a:r>
          </a:p>
          <a:p>
            <a:r>
              <a:rPr lang="en-US" altLang="en-US" sz="2400" dirty="0" smtClean="0"/>
              <a:t>Questions </a:t>
            </a:r>
            <a:r>
              <a:rPr lang="en-US" altLang="en-US" sz="2400" dirty="0"/>
              <a:t>and Comments</a:t>
            </a:r>
          </a:p>
          <a:p>
            <a:endParaRPr lang="en-US" altLang="en-US" sz="2400" dirty="0">
              <a:solidFill>
                <a:schemeClr val="bg1">
                  <a:lumMod val="50000"/>
                </a:schemeClr>
              </a:solidFill>
            </a:endParaRPr>
          </a:p>
        </p:txBody>
      </p:sp>
      <p:sp>
        <p:nvSpPr>
          <p:cNvPr id="7" name="Title 3"/>
          <p:cNvSpPr txBox="1">
            <a:spLocks/>
          </p:cNvSpPr>
          <p:nvPr/>
        </p:nvSpPr>
        <p:spPr>
          <a:xfrm>
            <a:off x="457200" y="274638"/>
            <a:ext cx="8229600" cy="1143000"/>
          </a:xfrm>
          <a:prstGeom prst="rect">
            <a:avLst/>
          </a:prstGeom>
        </p:spPr>
        <p:txBody>
          <a:bodyPr vert="horz" lIns="91440" tIns="45720" rIns="91440" bIns="45720" rtlCol="0" anchor="ctr">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spcBef>
                <a:spcPts val="0"/>
              </a:spcBef>
              <a:spcAft>
                <a:spcPts val="1000"/>
              </a:spcAft>
            </a:pPr>
            <a:r>
              <a:rPr lang="en-US" sz="1800" b="1" dirty="0">
                <a:solidFill>
                  <a:schemeClr val="bg1"/>
                </a:solidFill>
                <a:ea typeface="Calibri"/>
                <a:cs typeface="Times New Roman"/>
              </a:rPr>
              <a:t>Youth Soccer League (BAYS).  </a:t>
            </a:r>
            <a:r>
              <a:rPr lang="en-US" b="1" dirty="0">
                <a:solidFill>
                  <a:schemeClr val="bg1"/>
                </a:solidFill>
                <a:ea typeface="Calibri"/>
                <a:cs typeface="Times New Roman"/>
              </a:rPr>
              <a:t/>
            </a:r>
            <a:br>
              <a:rPr lang="en-US" b="1" dirty="0">
                <a:solidFill>
                  <a:schemeClr val="bg1"/>
                </a:solidFill>
                <a:ea typeface="Calibri"/>
                <a:cs typeface="Times New Roman"/>
              </a:rPr>
            </a:br>
            <a:r>
              <a:rPr lang="en-US" b="1" dirty="0">
                <a:solidFill>
                  <a:schemeClr val="bg1"/>
                </a:solidFill>
                <a:ea typeface="Calibri"/>
                <a:cs typeface="Times New Roman"/>
              </a:rPr>
              <a:t/>
            </a:r>
            <a:br>
              <a:rPr lang="en-US" b="1" dirty="0">
                <a:solidFill>
                  <a:schemeClr val="bg1"/>
                </a:solidFill>
                <a:ea typeface="Calibri"/>
                <a:cs typeface="Times New Roman"/>
              </a:rPr>
            </a:br>
            <a:endParaRPr lang="en-US" dirty="0">
              <a:ea typeface="Calibri"/>
              <a:cs typeface="Times New Roman"/>
            </a:endParaRPr>
          </a:p>
        </p:txBody>
      </p:sp>
      <p:pic>
        <p:nvPicPr>
          <p:cNvPr id="8" name="Picture 7" descr="academy_header-red.jpg"/>
          <p:cNvPicPr>
            <a:picLocks noChangeAspect="1"/>
          </p:cNvPicPr>
          <p:nvPr/>
        </p:nvPicPr>
        <p:blipFill>
          <a:blip r:embed="rId3" cstate="print"/>
          <a:stretch>
            <a:fillRect/>
          </a:stretch>
        </p:blipFill>
        <p:spPr>
          <a:xfrm>
            <a:off x="29308" y="2462"/>
            <a:ext cx="9144000" cy="1292938"/>
          </a:xfrm>
          <a:prstGeom prst="rect">
            <a:avLst/>
          </a:prstGeom>
        </p:spPr>
      </p:pic>
      <p:sp>
        <p:nvSpPr>
          <p:cNvPr id="10" name="Rectangle 9"/>
          <p:cNvSpPr/>
          <p:nvPr/>
        </p:nvSpPr>
        <p:spPr>
          <a:xfrm>
            <a:off x="0" y="0"/>
            <a:ext cx="1940943" cy="129293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Sudbury_Youth_Soccer_Logo-4Color.emf"/>
          <p:cNvPicPr>
            <a:picLocks noChangeAspect="1"/>
          </p:cNvPicPr>
          <p:nvPr/>
        </p:nvPicPr>
        <p:blipFill>
          <a:blip r:embed="rId4" cstate="print"/>
          <a:stretch>
            <a:fillRect/>
          </a:stretch>
        </p:blipFill>
        <p:spPr>
          <a:xfrm>
            <a:off x="431403" y="37485"/>
            <a:ext cx="1129962" cy="1200861"/>
          </a:xfrm>
          <a:prstGeom prst="rect">
            <a:avLst/>
          </a:prstGeom>
        </p:spPr>
      </p:pic>
    </p:spTree>
    <p:extLst>
      <p:ext uri="{BB962C8B-B14F-4D97-AF65-F5344CB8AC3E}">
        <p14:creationId xmlns:p14="http://schemas.microsoft.com/office/powerpoint/2010/main" val="244297721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endParaRPr lang="en-US" altLang="en-US" dirty="0"/>
          </a:p>
        </p:txBody>
      </p:sp>
      <p:sp>
        <p:nvSpPr>
          <p:cNvPr id="4" name="Title 3"/>
          <p:cNvSpPr txBox="1">
            <a:spLocks/>
          </p:cNvSpPr>
          <p:nvPr/>
        </p:nvSpPr>
        <p:spPr>
          <a:xfrm>
            <a:off x="457200" y="274638"/>
            <a:ext cx="8229600" cy="1143000"/>
          </a:xfrm>
          <a:prstGeom prst="rect">
            <a:avLst/>
          </a:prstGeom>
        </p:spPr>
        <p:txBody>
          <a:bodyPr vert="horz" lIns="91440" tIns="45720" rIns="91440" bIns="45720" rtlCol="0" anchor="ctr">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spcBef>
                <a:spcPts val="0"/>
              </a:spcBef>
              <a:spcAft>
                <a:spcPts val="1000"/>
              </a:spcAft>
            </a:pPr>
            <a:r>
              <a:rPr lang="en-US" sz="1800" b="1" dirty="0">
                <a:solidFill>
                  <a:schemeClr val="bg1"/>
                </a:solidFill>
                <a:ea typeface="Calibri"/>
                <a:cs typeface="Times New Roman"/>
              </a:rPr>
              <a:t>Youth Soccer League (BAYS).  </a:t>
            </a:r>
            <a:r>
              <a:rPr lang="en-US" b="1" dirty="0">
                <a:solidFill>
                  <a:schemeClr val="bg1"/>
                </a:solidFill>
                <a:ea typeface="Calibri"/>
                <a:cs typeface="Times New Roman"/>
              </a:rPr>
              <a:t/>
            </a:r>
            <a:br>
              <a:rPr lang="en-US" b="1" dirty="0">
                <a:solidFill>
                  <a:schemeClr val="bg1"/>
                </a:solidFill>
                <a:ea typeface="Calibri"/>
                <a:cs typeface="Times New Roman"/>
              </a:rPr>
            </a:br>
            <a:r>
              <a:rPr lang="en-US" b="1" dirty="0">
                <a:solidFill>
                  <a:schemeClr val="bg1"/>
                </a:solidFill>
                <a:ea typeface="Calibri"/>
                <a:cs typeface="Times New Roman"/>
              </a:rPr>
              <a:t/>
            </a:r>
            <a:br>
              <a:rPr lang="en-US" b="1" dirty="0">
                <a:solidFill>
                  <a:schemeClr val="bg1"/>
                </a:solidFill>
                <a:ea typeface="Calibri"/>
                <a:cs typeface="Times New Roman"/>
              </a:rPr>
            </a:br>
            <a:endParaRPr lang="en-US" dirty="0">
              <a:ea typeface="Calibri"/>
              <a:cs typeface="Times New Roman"/>
            </a:endParaRPr>
          </a:p>
        </p:txBody>
      </p:sp>
      <p:sp>
        <p:nvSpPr>
          <p:cNvPr id="12" name="Content Placeholder 1"/>
          <p:cNvSpPr>
            <a:spLocks noGrp="1"/>
          </p:cNvSpPr>
          <p:nvPr>
            <p:ph idx="1"/>
          </p:nvPr>
        </p:nvSpPr>
        <p:spPr>
          <a:xfrm>
            <a:off x="457200" y="4495801"/>
            <a:ext cx="8458200" cy="1981200"/>
          </a:xfrm>
        </p:spPr>
        <p:txBody>
          <a:bodyPr>
            <a:normAutofit/>
          </a:bodyPr>
          <a:lstStyle/>
          <a:p>
            <a:pPr marL="0" indent="0">
              <a:buNone/>
            </a:pPr>
            <a:endParaRPr lang="en-US" sz="2000" dirty="0"/>
          </a:p>
          <a:p>
            <a:endParaRPr lang="en-US" sz="2400" dirty="0"/>
          </a:p>
          <a:p>
            <a:endParaRPr lang="en-US" sz="2800" dirty="0"/>
          </a:p>
        </p:txBody>
      </p:sp>
      <p:pic>
        <p:nvPicPr>
          <p:cNvPr id="8" name="Picture 7" descr="1.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371600"/>
            <a:ext cx="6100114" cy="53708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p:cNvSpPr txBox="1"/>
          <p:nvPr/>
        </p:nvSpPr>
        <p:spPr>
          <a:xfrm>
            <a:off x="6400800" y="1447800"/>
            <a:ext cx="2743200" cy="5632312"/>
          </a:xfrm>
          <a:prstGeom prst="rect">
            <a:avLst/>
          </a:prstGeom>
          <a:noFill/>
        </p:spPr>
        <p:txBody>
          <a:bodyPr wrap="square" rtlCol="0">
            <a:spAutoFit/>
          </a:bodyPr>
          <a:lstStyle/>
          <a:p>
            <a:pPr marL="285750" indent="-285750">
              <a:buFont typeface="Arial"/>
              <a:buChar char="•"/>
            </a:pPr>
            <a:r>
              <a:rPr lang="en-US" dirty="0" smtClean="0"/>
              <a:t>New for 2018, redesigned modern website. Easy to view on all devices</a:t>
            </a:r>
          </a:p>
          <a:p>
            <a:endParaRPr lang="en-US" dirty="0"/>
          </a:p>
          <a:p>
            <a:pPr marL="285750" indent="-285750">
              <a:buFont typeface="Arial"/>
              <a:buChar char="•"/>
            </a:pPr>
            <a:r>
              <a:rPr lang="en-US" dirty="0" smtClean="0"/>
              <a:t>Clearly designed with focus areas for parents, coaches, referees</a:t>
            </a:r>
          </a:p>
          <a:p>
            <a:pPr marL="285750" indent="-285750">
              <a:buFont typeface="Arial"/>
              <a:buChar char="•"/>
            </a:pPr>
            <a:endParaRPr lang="en-US" dirty="0"/>
          </a:p>
          <a:p>
            <a:pPr marL="285750" indent="-285750">
              <a:buFont typeface="Arial"/>
              <a:buChar char="•"/>
            </a:pPr>
            <a:r>
              <a:rPr lang="en-US" dirty="0" smtClean="0"/>
              <a:t>Clear schedules, registration portal and important articles </a:t>
            </a:r>
          </a:p>
          <a:p>
            <a:pPr marL="285750" indent="-285750">
              <a:buFont typeface="Arial"/>
              <a:buChar char="•"/>
            </a:pPr>
            <a:endParaRPr lang="en-US" dirty="0"/>
          </a:p>
          <a:p>
            <a:pPr marL="285750" indent="-285750">
              <a:buFont typeface="Arial"/>
              <a:buChar char="•"/>
            </a:pPr>
            <a:r>
              <a:rPr lang="en-US" dirty="0" smtClean="0"/>
              <a:t>Coaches,  please submit your soccer pictures</a:t>
            </a:r>
          </a:p>
          <a:p>
            <a:endParaRPr lang="en-US" dirty="0"/>
          </a:p>
          <a:p>
            <a:pPr marL="285750" indent="-285750">
              <a:buFont typeface="Arial"/>
              <a:buChar char="•"/>
            </a:pPr>
            <a:r>
              <a:rPr lang="en-US" dirty="0" smtClean="0"/>
              <a:t>If you haven</a:t>
            </a:r>
            <a:r>
              <a:rPr lang="mr-IN" dirty="0" smtClean="0"/>
              <a:t>’</a:t>
            </a:r>
            <a:r>
              <a:rPr lang="en-US" dirty="0" smtClean="0"/>
              <a:t>t visited lately, check it out!</a:t>
            </a:r>
          </a:p>
          <a:p>
            <a:pPr marL="285750" indent="-285750">
              <a:buFont typeface="Arial"/>
              <a:buChar char="•"/>
            </a:pPr>
            <a:endParaRPr lang="en-US" dirty="0"/>
          </a:p>
          <a:p>
            <a:pPr marL="285750" indent="-285750">
              <a:buFont typeface="Arial"/>
              <a:buChar char="•"/>
            </a:pPr>
            <a:endParaRPr lang="en-US" dirty="0" smtClean="0"/>
          </a:p>
        </p:txBody>
      </p:sp>
      <p:pic>
        <p:nvPicPr>
          <p:cNvPr id="14" name="Picture 13" descr="academy_header-red.jpg"/>
          <p:cNvPicPr>
            <a:picLocks noChangeAspect="1"/>
          </p:cNvPicPr>
          <p:nvPr/>
        </p:nvPicPr>
        <p:blipFill>
          <a:blip r:embed="rId4" cstate="print"/>
          <a:stretch>
            <a:fillRect/>
          </a:stretch>
        </p:blipFill>
        <p:spPr>
          <a:xfrm>
            <a:off x="-5862" y="0"/>
            <a:ext cx="9144000" cy="1292938"/>
          </a:xfrm>
          <a:prstGeom prst="rect">
            <a:avLst/>
          </a:prstGeom>
        </p:spPr>
      </p:pic>
      <p:sp>
        <p:nvSpPr>
          <p:cNvPr id="15" name="Rectangle 14"/>
          <p:cNvSpPr/>
          <p:nvPr/>
        </p:nvSpPr>
        <p:spPr>
          <a:xfrm>
            <a:off x="0" y="0"/>
            <a:ext cx="1940943" cy="129293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Sudbury_Youth_Soccer_Logo-4Color.emf"/>
          <p:cNvPicPr>
            <a:picLocks noChangeAspect="1"/>
          </p:cNvPicPr>
          <p:nvPr/>
        </p:nvPicPr>
        <p:blipFill>
          <a:blip r:embed="rId5" cstate="print"/>
          <a:stretch>
            <a:fillRect/>
          </a:stretch>
        </p:blipFill>
        <p:spPr>
          <a:xfrm>
            <a:off x="431403" y="37485"/>
            <a:ext cx="1129962" cy="1200861"/>
          </a:xfrm>
          <a:prstGeom prst="rect">
            <a:avLst/>
          </a:prstGeom>
        </p:spPr>
      </p:pic>
      <p:sp>
        <p:nvSpPr>
          <p:cNvPr id="17" name="TextBox 16"/>
          <p:cNvSpPr txBox="1"/>
          <p:nvPr/>
        </p:nvSpPr>
        <p:spPr>
          <a:xfrm>
            <a:off x="1981200" y="457200"/>
            <a:ext cx="7162800" cy="553998"/>
          </a:xfrm>
          <a:prstGeom prst="rect">
            <a:avLst/>
          </a:prstGeom>
          <a:noFill/>
        </p:spPr>
        <p:txBody>
          <a:bodyPr wrap="square" rtlCol="0">
            <a:spAutoFit/>
          </a:bodyPr>
          <a:lstStyle/>
          <a:p>
            <a:pPr lvl="0"/>
            <a:r>
              <a:rPr lang="en-US" sz="3000" b="1" dirty="0" smtClean="0">
                <a:solidFill>
                  <a:prstClr val="white"/>
                </a:solidFill>
                <a:latin typeface="Adobe Caslon Pro Bold" pitchFamily="18" charset="0"/>
              </a:rPr>
              <a:t>Our New Website, sudburysoccer.org!</a:t>
            </a:r>
            <a:endParaRPr lang="en-US" sz="3000" b="1" dirty="0">
              <a:solidFill>
                <a:prstClr val="white"/>
              </a:solidFill>
              <a:latin typeface="Adobe Caslon Pro Bold" pitchFamily="18" charset="0"/>
            </a:endParaRPr>
          </a:p>
        </p:txBody>
      </p:sp>
    </p:spTree>
    <p:extLst>
      <p:ext uri="{BB962C8B-B14F-4D97-AF65-F5344CB8AC3E}">
        <p14:creationId xmlns:p14="http://schemas.microsoft.com/office/powerpoint/2010/main" val="177145076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endParaRPr lang="en-US" altLang="en-US" dirty="0"/>
          </a:p>
        </p:txBody>
      </p:sp>
      <p:sp>
        <p:nvSpPr>
          <p:cNvPr id="4" name="Title 3"/>
          <p:cNvSpPr txBox="1">
            <a:spLocks/>
          </p:cNvSpPr>
          <p:nvPr/>
        </p:nvSpPr>
        <p:spPr>
          <a:xfrm>
            <a:off x="457200" y="274638"/>
            <a:ext cx="8229600" cy="1143000"/>
          </a:xfrm>
          <a:prstGeom prst="rect">
            <a:avLst/>
          </a:prstGeom>
        </p:spPr>
        <p:txBody>
          <a:bodyPr vert="horz" lIns="91440" tIns="45720" rIns="91440" bIns="45720" rtlCol="0" anchor="ctr">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spcBef>
                <a:spcPts val="0"/>
              </a:spcBef>
              <a:spcAft>
                <a:spcPts val="1000"/>
              </a:spcAft>
            </a:pPr>
            <a:r>
              <a:rPr lang="en-US" sz="1800" b="1" dirty="0">
                <a:solidFill>
                  <a:schemeClr val="bg1"/>
                </a:solidFill>
                <a:ea typeface="Calibri"/>
                <a:cs typeface="Times New Roman"/>
              </a:rPr>
              <a:t>Youth Soccer League (BAYS).  </a:t>
            </a:r>
            <a:r>
              <a:rPr lang="en-US" b="1" dirty="0">
                <a:solidFill>
                  <a:schemeClr val="bg1"/>
                </a:solidFill>
                <a:ea typeface="Calibri"/>
                <a:cs typeface="Times New Roman"/>
              </a:rPr>
              <a:t/>
            </a:r>
            <a:br>
              <a:rPr lang="en-US" b="1" dirty="0">
                <a:solidFill>
                  <a:schemeClr val="bg1"/>
                </a:solidFill>
                <a:ea typeface="Calibri"/>
                <a:cs typeface="Times New Roman"/>
              </a:rPr>
            </a:br>
            <a:r>
              <a:rPr lang="en-US" b="1" dirty="0">
                <a:solidFill>
                  <a:schemeClr val="bg1"/>
                </a:solidFill>
                <a:ea typeface="Calibri"/>
                <a:cs typeface="Times New Roman"/>
              </a:rPr>
              <a:t/>
            </a:r>
            <a:br>
              <a:rPr lang="en-US" b="1" dirty="0">
                <a:solidFill>
                  <a:schemeClr val="bg1"/>
                </a:solidFill>
                <a:ea typeface="Calibri"/>
                <a:cs typeface="Times New Roman"/>
              </a:rPr>
            </a:br>
            <a:endParaRPr lang="en-US" dirty="0">
              <a:ea typeface="Calibri"/>
              <a:cs typeface="Times New Roman"/>
            </a:endParaRPr>
          </a:p>
        </p:txBody>
      </p:sp>
      <p:sp>
        <p:nvSpPr>
          <p:cNvPr id="12" name="Content Placeholder 1"/>
          <p:cNvSpPr>
            <a:spLocks noGrp="1"/>
          </p:cNvSpPr>
          <p:nvPr>
            <p:ph idx="1"/>
          </p:nvPr>
        </p:nvSpPr>
        <p:spPr>
          <a:xfrm>
            <a:off x="457200" y="4495801"/>
            <a:ext cx="8458200" cy="1981200"/>
          </a:xfrm>
        </p:spPr>
        <p:txBody>
          <a:bodyPr>
            <a:normAutofit/>
          </a:bodyPr>
          <a:lstStyle/>
          <a:p>
            <a:pPr marL="0" indent="0">
              <a:buNone/>
            </a:pPr>
            <a:endParaRPr lang="en-US" sz="2000" dirty="0"/>
          </a:p>
          <a:p>
            <a:endParaRPr lang="en-US" sz="2400" dirty="0"/>
          </a:p>
          <a:p>
            <a:endParaRPr lang="en-US" sz="2800" dirty="0"/>
          </a:p>
        </p:txBody>
      </p:sp>
      <p:sp>
        <p:nvSpPr>
          <p:cNvPr id="10" name="TextBox 9"/>
          <p:cNvSpPr txBox="1"/>
          <p:nvPr/>
        </p:nvSpPr>
        <p:spPr>
          <a:xfrm>
            <a:off x="6248400" y="1447800"/>
            <a:ext cx="2895600" cy="5632312"/>
          </a:xfrm>
          <a:prstGeom prst="rect">
            <a:avLst/>
          </a:prstGeom>
          <a:noFill/>
        </p:spPr>
        <p:txBody>
          <a:bodyPr wrap="square" rtlCol="0">
            <a:spAutoFit/>
          </a:bodyPr>
          <a:lstStyle/>
          <a:p>
            <a:pPr marL="285750" indent="-285750">
              <a:buFont typeface="Arial"/>
              <a:buChar char="•"/>
            </a:pPr>
            <a:r>
              <a:rPr lang="en-US" dirty="0" smtClean="0"/>
              <a:t>Targeted communications through Constant Contact</a:t>
            </a:r>
          </a:p>
          <a:p>
            <a:endParaRPr lang="en-US" dirty="0"/>
          </a:p>
          <a:p>
            <a:pPr marL="285750" indent="-285750">
              <a:buFont typeface="Arial"/>
              <a:buChar char="•"/>
            </a:pPr>
            <a:r>
              <a:rPr lang="en-US" dirty="0" smtClean="0"/>
              <a:t>Easy to read emails for mobile devices</a:t>
            </a:r>
          </a:p>
          <a:p>
            <a:pPr marL="285750" indent="-285750">
              <a:buFont typeface="Arial"/>
              <a:buChar char="•"/>
            </a:pPr>
            <a:endParaRPr lang="en-US" dirty="0"/>
          </a:p>
          <a:p>
            <a:pPr marL="285750" indent="-285750">
              <a:buFont typeface="Arial"/>
              <a:buChar char="•"/>
            </a:pPr>
            <a:r>
              <a:rPr lang="en-US" dirty="0" smtClean="0"/>
              <a:t>Visually more appealing and easier to navigate</a:t>
            </a:r>
          </a:p>
          <a:p>
            <a:pPr marL="285750" indent="-285750">
              <a:buFont typeface="Arial"/>
              <a:buChar char="•"/>
            </a:pPr>
            <a:endParaRPr lang="en-US" dirty="0"/>
          </a:p>
          <a:p>
            <a:pPr marL="285750" indent="-285750">
              <a:buFont typeface="Arial"/>
              <a:buChar char="•"/>
            </a:pPr>
            <a:r>
              <a:rPr lang="en-US" dirty="0" smtClean="0"/>
              <a:t>Follow SYSA on Facebook, Instagram and YouTube</a:t>
            </a:r>
          </a:p>
          <a:p>
            <a:pPr marL="285750" indent="-285750">
              <a:buFont typeface="Arial"/>
              <a:buChar char="•"/>
            </a:pPr>
            <a:endParaRPr lang="en-US" dirty="0"/>
          </a:p>
          <a:p>
            <a:pPr marL="285750" indent="-285750">
              <a:buFont typeface="Arial"/>
              <a:buChar char="•"/>
            </a:pPr>
            <a:r>
              <a:rPr lang="en-US" dirty="0" smtClean="0"/>
              <a:t>Academy Games on Sudbury Soccer TV</a:t>
            </a:r>
          </a:p>
          <a:p>
            <a:endParaRPr lang="en-US" dirty="0"/>
          </a:p>
          <a:p>
            <a:pPr marL="285750" indent="-285750">
              <a:buFont typeface="Arial"/>
              <a:buChar char="•"/>
            </a:pPr>
            <a:r>
              <a:rPr lang="en-US" dirty="0" smtClean="0"/>
              <a:t>Links to our social media platforms are on the website footer</a:t>
            </a:r>
          </a:p>
          <a:p>
            <a:pPr marL="285750" indent="-285750">
              <a:buFont typeface="Arial"/>
              <a:buChar char="•"/>
            </a:pPr>
            <a:endParaRPr lang="en-US" dirty="0"/>
          </a:p>
          <a:p>
            <a:pPr marL="285750" indent="-285750">
              <a:buFont typeface="Arial"/>
              <a:buChar char="•"/>
            </a:pPr>
            <a:endParaRPr lang="en-US" dirty="0" smtClean="0"/>
          </a:p>
        </p:txBody>
      </p:sp>
      <p:pic>
        <p:nvPicPr>
          <p:cNvPr id="14" name="Picture 13" descr="academy_header-red.jpg"/>
          <p:cNvPicPr>
            <a:picLocks noChangeAspect="1"/>
          </p:cNvPicPr>
          <p:nvPr/>
        </p:nvPicPr>
        <p:blipFill>
          <a:blip r:embed="rId3" cstate="print"/>
          <a:stretch>
            <a:fillRect/>
          </a:stretch>
        </p:blipFill>
        <p:spPr>
          <a:xfrm>
            <a:off x="-5862" y="0"/>
            <a:ext cx="9144000" cy="1292938"/>
          </a:xfrm>
          <a:prstGeom prst="rect">
            <a:avLst/>
          </a:prstGeom>
        </p:spPr>
      </p:pic>
      <p:sp>
        <p:nvSpPr>
          <p:cNvPr id="15" name="Rectangle 14"/>
          <p:cNvSpPr/>
          <p:nvPr/>
        </p:nvSpPr>
        <p:spPr>
          <a:xfrm>
            <a:off x="0" y="0"/>
            <a:ext cx="1940943" cy="129293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Sudbury_Youth_Soccer_Logo-4Color.emf"/>
          <p:cNvPicPr>
            <a:picLocks noChangeAspect="1"/>
          </p:cNvPicPr>
          <p:nvPr/>
        </p:nvPicPr>
        <p:blipFill>
          <a:blip r:embed="rId4" cstate="print"/>
          <a:stretch>
            <a:fillRect/>
          </a:stretch>
        </p:blipFill>
        <p:spPr>
          <a:xfrm>
            <a:off x="431403" y="37485"/>
            <a:ext cx="1129962" cy="1200861"/>
          </a:xfrm>
          <a:prstGeom prst="rect">
            <a:avLst/>
          </a:prstGeom>
        </p:spPr>
      </p:pic>
      <p:sp>
        <p:nvSpPr>
          <p:cNvPr id="17" name="TextBox 16"/>
          <p:cNvSpPr txBox="1"/>
          <p:nvPr/>
        </p:nvSpPr>
        <p:spPr>
          <a:xfrm>
            <a:off x="2133600" y="457200"/>
            <a:ext cx="7696200" cy="553998"/>
          </a:xfrm>
          <a:prstGeom prst="rect">
            <a:avLst/>
          </a:prstGeom>
          <a:noFill/>
        </p:spPr>
        <p:txBody>
          <a:bodyPr wrap="square" rtlCol="0">
            <a:spAutoFit/>
          </a:bodyPr>
          <a:lstStyle/>
          <a:p>
            <a:pPr lvl="0"/>
            <a:r>
              <a:rPr lang="en-US" sz="3000" b="1" dirty="0" smtClean="0">
                <a:solidFill>
                  <a:prstClr val="white"/>
                </a:solidFill>
                <a:latin typeface="Adobe Caslon Pro Bold" pitchFamily="18" charset="0"/>
              </a:rPr>
              <a:t>Communications / Social Media</a:t>
            </a:r>
            <a:endParaRPr lang="en-US" sz="3000" b="1" dirty="0">
              <a:solidFill>
                <a:prstClr val="white"/>
              </a:solidFill>
              <a:latin typeface="Adobe Caslon Pro Bold" pitchFamily="18" charset="0"/>
            </a:endParaRPr>
          </a:p>
        </p:txBody>
      </p:sp>
      <p:pic>
        <p:nvPicPr>
          <p:cNvPr id="3" name="Picture 2" descr="Unknown-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3810000"/>
            <a:ext cx="1638300" cy="1638300"/>
          </a:xfrm>
          <a:prstGeom prst="rect">
            <a:avLst/>
          </a:prstGeom>
        </p:spPr>
      </p:pic>
      <p:pic>
        <p:nvPicPr>
          <p:cNvPr id="5" name="Picture 4" descr="Unknown.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09800" y="3810000"/>
            <a:ext cx="1752600" cy="1752600"/>
          </a:xfrm>
          <a:prstGeom prst="rect">
            <a:avLst/>
          </a:prstGeom>
        </p:spPr>
      </p:pic>
      <p:pic>
        <p:nvPicPr>
          <p:cNvPr id="6" name="Picture 5" descr="1.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67200" y="3810000"/>
            <a:ext cx="1906488" cy="1752600"/>
          </a:xfrm>
          <a:prstGeom prst="rect">
            <a:avLst/>
          </a:prstGeom>
        </p:spPr>
      </p:pic>
      <p:pic>
        <p:nvPicPr>
          <p:cNvPr id="7" name="Picture 6" descr="5.jpe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1000" y="5867400"/>
            <a:ext cx="5630746" cy="773834"/>
          </a:xfrm>
          <a:prstGeom prst="rect">
            <a:avLst/>
          </a:prstGeom>
        </p:spPr>
      </p:pic>
      <p:pic>
        <p:nvPicPr>
          <p:cNvPr id="8" name="Picture 7" descr="Unknown.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4400" y="1447800"/>
            <a:ext cx="4724400" cy="2190403"/>
          </a:xfrm>
          <a:prstGeom prst="rect">
            <a:avLst/>
          </a:prstGeom>
        </p:spPr>
      </p:pic>
    </p:spTree>
    <p:extLst>
      <p:ext uri="{BB962C8B-B14F-4D97-AF65-F5344CB8AC3E}">
        <p14:creationId xmlns:p14="http://schemas.microsoft.com/office/powerpoint/2010/main" val="365366808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a:spLocks noGrp="1"/>
          </p:cNvSpPr>
          <p:nvPr>
            <p:ph type="title"/>
          </p:nvPr>
        </p:nvSpPr>
        <p:spPr>
          <a:prstGeom prst="rect">
            <a:avLst/>
          </a:prstGeom>
        </p:spPr>
        <p:txBody>
          <a:bodyPr/>
          <a:lstStyle/>
          <a:p>
            <a:r>
              <a:t>Field Closures</a:t>
            </a:r>
          </a:p>
        </p:txBody>
      </p:sp>
      <p:sp>
        <p:nvSpPr>
          <p:cNvPr id="122" name="Shape 122"/>
          <p:cNvSpPr>
            <a:spLocks noGrp="1"/>
          </p:cNvSpPr>
          <p:nvPr>
            <p:ph type="body" idx="1"/>
          </p:nvPr>
        </p:nvSpPr>
        <p:spPr>
          <a:xfrm>
            <a:off x="457200" y="1676400"/>
            <a:ext cx="8443218" cy="4953000"/>
          </a:xfrm>
          <a:prstGeom prst="rect">
            <a:avLst/>
          </a:prstGeom>
        </p:spPr>
        <p:txBody>
          <a:bodyPr/>
          <a:lstStyle/>
          <a:p>
            <a:pPr algn="ctr">
              <a:lnSpc>
                <a:spcPct val="80000"/>
              </a:lnSpc>
              <a:spcBef>
                <a:spcPts val="800"/>
              </a:spcBef>
              <a:buSzTx/>
              <a:buNone/>
              <a:defRPr sz="3000"/>
            </a:pPr>
            <a:endParaRPr lang="en-US" sz="2800" dirty="0" smtClean="0"/>
          </a:p>
          <a:p>
            <a:pPr algn="ctr">
              <a:lnSpc>
                <a:spcPct val="80000"/>
              </a:lnSpc>
              <a:spcBef>
                <a:spcPts val="800"/>
              </a:spcBef>
              <a:buSzTx/>
              <a:buNone/>
              <a:defRPr sz="3000"/>
            </a:pPr>
            <a:endParaRPr lang="en-US" sz="2800" dirty="0"/>
          </a:p>
          <a:p>
            <a:pPr algn="ctr">
              <a:lnSpc>
                <a:spcPct val="80000"/>
              </a:lnSpc>
              <a:spcBef>
                <a:spcPts val="800"/>
              </a:spcBef>
              <a:buSzTx/>
              <a:buNone/>
              <a:defRPr sz="3000"/>
            </a:pPr>
            <a:r>
              <a:rPr lang="en-US" sz="2800" dirty="0" smtClean="0"/>
              <a:t>Introduced last spring, TeamSnap is a</a:t>
            </a:r>
            <a:r>
              <a:rPr sz="2800" dirty="0" smtClean="0"/>
              <a:t> </a:t>
            </a:r>
            <a:r>
              <a:rPr lang="en-US" sz="2800" dirty="0" smtClean="0"/>
              <a:t>helpful </a:t>
            </a:r>
          </a:p>
          <a:p>
            <a:pPr algn="ctr">
              <a:lnSpc>
                <a:spcPct val="80000"/>
              </a:lnSpc>
              <a:spcBef>
                <a:spcPts val="800"/>
              </a:spcBef>
              <a:buSzTx/>
              <a:buNone/>
              <a:defRPr sz="3000"/>
            </a:pPr>
            <a:r>
              <a:rPr sz="2800" dirty="0" smtClean="0"/>
              <a:t>sports </a:t>
            </a:r>
            <a:r>
              <a:rPr sz="2800" dirty="0"/>
              <a:t>team/league management platform </a:t>
            </a:r>
            <a:r>
              <a:rPr lang="en-US" sz="2800" dirty="0" smtClean="0"/>
              <a:t>designed to:</a:t>
            </a:r>
            <a:endParaRPr lang="en-US" sz="2800" dirty="0"/>
          </a:p>
          <a:p>
            <a:pPr algn="ctr">
              <a:lnSpc>
                <a:spcPct val="80000"/>
              </a:lnSpc>
              <a:spcBef>
                <a:spcPts val="800"/>
              </a:spcBef>
              <a:buSzTx/>
              <a:buNone/>
              <a:defRPr sz="3000"/>
            </a:pPr>
            <a:endParaRPr sz="1100" dirty="0"/>
          </a:p>
          <a:p>
            <a:pPr marL="342900" indent="-342900">
              <a:lnSpc>
                <a:spcPct val="80000"/>
              </a:lnSpc>
              <a:spcBef>
                <a:spcPts val="600"/>
              </a:spcBef>
              <a:defRPr sz="2500"/>
            </a:pPr>
            <a:r>
              <a:rPr lang="en-US" sz="2400" dirty="0" smtClean="0"/>
              <a:t>M</a:t>
            </a:r>
            <a:r>
              <a:rPr sz="2400" dirty="0" smtClean="0"/>
              <a:t>anag</a:t>
            </a:r>
            <a:r>
              <a:rPr lang="en-US" sz="2400" dirty="0" smtClean="0"/>
              <a:t>e your team </a:t>
            </a:r>
            <a:r>
              <a:rPr sz="2400" dirty="0" smtClean="0"/>
              <a:t>schedule</a:t>
            </a:r>
            <a:endParaRPr sz="2400" dirty="0"/>
          </a:p>
          <a:p>
            <a:pPr marL="342900" indent="-342900">
              <a:lnSpc>
                <a:spcPct val="80000"/>
              </a:lnSpc>
              <a:spcBef>
                <a:spcPts val="600"/>
              </a:spcBef>
              <a:defRPr sz="2500"/>
            </a:pPr>
            <a:r>
              <a:rPr lang="en-US" sz="2400" dirty="0" smtClean="0"/>
              <a:t>Track </a:t>
            </a:r>
            <a:r>
              <a:rPr sz="2400" dirty="0" smtClean="0"/>
              <a:t>player </a:t>
            </a:r>
            <a:r>
              <a:rPr sz="2400" dirty="0"/>
              <a:t>availability</a:t>
            </a:r>
          </a:p>
          <a:p>
            <a:pPr marL="342900" indent="-342900">
              <a:lnSpc>
                <a:spcPct val="80000"/>
              </a:lnSpc>
              <a:spcBef>
                <a:spcPts val="600"/>
              </a:spcBef>
              <a:defRPr sz="2500"/>
            </a:pPr>
            <a:r>
              <a:rPr lang="en-US" sz="2400" dirty="0" smtClean="0"/>
              <a:t>Enable </a:t>
            </a:r>
            <a:r>
              <a:rPr sz="2400" dirty="0" smtClean="0"/>
              <a:t>real</a:t>
            </a:r>
            <a:r>
              <a:rPr sz="2400" dirty="0"/>
              <a:t>-time team communication</a:t>
            </a:r>
          </a:p>
          <a:p>
            <a:pPr marL="342900" indent="-342900">
              <a:lnSpc>
                <a:spcPct val="80000"/>
              </a:lnSpc>
              <a:spcBef>
                <a:spcPts val="600"/>
              </a:spcBef>
              <a:defRPr sz="2500"/>
            </a:pPr>
            <a:r>
              <a:rPr lang="en-US" sz="2400" dirty="0" smtClean="0"/>
              <a:t>Create </a:t>
            </a:r>
            <a:r>
              <a:rPr sz="2400" dirty="0" smtClean="0"/>
              <a:t>parent </a:t>
            </a:r>
            <a:r>
              <a:rPr sz="2400" dirty="0"/>
              <a:t>assignments (snack duty</a:t>
            </a:r>
            <a:r>
              <a:rPr sz="2400" dirty="0" smtClean="0"/>
              <a:t>)</a:t>
            </a:r>
            <a:endParaRPr lang="en-US" sz="2400" dirty="0" smtClean="0"/>
          </a:p>
          <a:p>
            <a:pPr marL="342900" indent="-342900">
              <a:lnSpc>
                <a:spcPct val="80000"/>
              </a:lnSpc>
              <a:spcBef>
                <a:spcPts val="600"/>
              </a:spcBef>
              <a:defRPr sz="2500"/>
            </a:pPr>
            <a:r>
              <a:rPr lang="en-US" sz="2400" dirty="0" smtClean="0"/>
              <a:t>Allow communication between Technical Director and Coaches</a:t>
            </a:r>
          </a:p>
          <a:p>
            <a:pPr marL="0" indent="0">
              <a:lnSpc>
                <a:spcPct val="80000"/>
              </a:lnSpc>
              <a:spcBef>
                <a:spcPts val="600"/>
              </a:spcBef>
              <a:buNone/>
              <a:defRPr sz="2500"/>
            </a:pPr>
            <a:endParaRPr lang="en-US" sz="1100" dirty="0" smtClean="0"/>
          </a:p>
          <a:p>
            <a:pPr marL="0" indent="0">
              <a:lnSpc>
                <a:spcPct val="80000"/>
              </a:lnSpc>
              <a:spcBef>
                <a:spcPts val="600"/>
              </a:spcBef>
              <a:buNone/>
              <a:defRPr sz="2500"/>
            </a:pPr>
            <a:r>
              <a:rPr lang="en-US" sz="2400" dirty="0" smtClean="0"/>
              <a:t>**As a coach, you will be part of two TeamSnap “Teams”, your team and your grade level/gender**</a:t>
            </a:r>
            <a:endParaRPr lang="en-US" sz="2400" dirty="0"/>
          </a:p>
        </p:txBody>
      </p:sp>
      <p:sp>
        <p:nvSpPr>
          <p:cNvPr id="123" name="Shape 123"/>
          <p:cNvSpPr/>
          <p:nvPr/>
        </p:nvSpPr>
        <p:spPr>
          <a:xfrm>
            <a:off x="457200" y="620077"/>
            <a:ext cx="8229600" cy="45212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lnSpcReduction="10000"/>
          </a:bodyPr>
          <a:lstStyle/>
          <a:p>
            <a:pPr algn="ctr">
              <a:lnSpc>
                <a:spcPct val="92000"/>
              </a:lnSpc>
              <a:spcBef>
                <a:spcPts val="1000"/>
              </a:spcBef>
              <a:defRPr sz="900" b="1">
                <a:solidFill>
                  <a:srgbClr val="FFFFFF"/>
                </a:solidFill>
              </a:defRPr>
            </a:pPr>
            <a:r>
              <a:t>Youth Soccer League (BAYS).  </a:t>
            </a:r>
            <a:br/>
            <a:r>
              <a:t/>
            </a:r>
            <a:br/>
            <a:endParaRPr/>
          </a:p>
        </p:txBody>
      </p:sp>
      <p:pic>
        <p:nvPicPr>
          <p:cNvPr id="124" name="image2.jpg" descr="academy_header-red.jpg"/>
          <p:cNvPicPr>
            <a:picLocks noChangeAspect="1"/>
          </p:cNvPicPr>
          <p:nvPr/>
        </p:nvPicPr>
        <p:blipFill>
          <a:blip r:embed="rId2">
            <a:extLst/>
          </a:blip>
          <a:stretch>
            <a:fillRect/>
          </a:stretch>
        </p:blipFill>
        <p:spPr>
          <a:xfrm>
            <a:off x="29308" y="0"/>
            <a:ext cx="9144001" cy="1292940"/>
          </a:xfrm>
          <a:prstGeom prst="rect">
            <a:avLst/>
          </a:prstGeom>
          <a:ln w="12700">
            <a:miter lim="400000"/>
          </a:ln>
        </p:spPr>
      </p:pic>
      <p:sp>
        <p:nvSpPr>
          <p:cNvPr id="125" name="Shape 125"/>
          <p:cNvSpPr/>
          <p:nvPr/>
        </p:nvSpPr>
        <p:spPr>
          <a:xfrm>
            <a:off x="2438400" y="329625"/>
            <a:ext cx="6172200" cy="58477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200" b="1">
                <a:solidFill>
                  <a:srgbClr val="FFFFFF"/>
                </a:solidFill>
                <a:latin typeface="Adobe Caslon Pro Bold"/>
                <a:ea typeface="Adobe Caslon Pro Bold"/>
                <a:cs typeface="Adobe Caslon Pro Bold"/>
                <a:sym typeface="Adobe Caslon Pro Bold"/>
              </a:defRPr>
            </a:lvl1pPr>
          </a:lstStyle>
          <a:p>
            <a:r>
              <a:rPr lang="en-US" dirty="0" smtClean="0"/>
              <a:t>A </a:t>
            </a:r>
            <a:r>
              <a:rPr dirty="0" smtClean="0"/>
              <a:t>TeamSnap</a:t>
            </a:r>
            <a:r>
              <a:rPr lang="en-US" dirty="0" smtClean="0"/>
              <a:t> Refresher</a:t>
            </a:r>
            <a:endParaRPr dirty="0"/>
          </a:p>
        </p:txBody>
      </p:sp>
      <p:sp>
        <p:nvSpPr>
          <p:cNvPr id="126" name="Shape 126"/>
          <p:cNvSpPr/>
          <p:nvPr/>
        </p:nvSpPr>
        <p:spPr>
          <a:xfrm>
            <a:off x="0" y="-1"/>
            <a:ext cx="1940943" cy="1292940"/>
          </a:xfrm>
          <a:prstGeom prst="rect">
            <a:avLst/>
          </a:prstGeom>
          <a:solidFill>
            <a:srgbClr val="0F253F"/>
          </a:solidFill>
          <a:ln w="12700">
            <a:miter lim="400000"/>
          </a:ln>
        </p:spPr>
        <p:txBody>
          <a:bodyPr lIns="45719" rIns="45719" anchor="ctr"/>
          <a:lstStyle/>
          <a:p>
            <a:pPr algn="ctr">
              <a:defRPr>
                <a:solidFill>
                  <a:srgbClr val="FFFFFF"/>
                </a:solidFill>
              </a:defRPr>
            </a:pPr>
            <a:endParaRPr/>
          </a:p>
        </p:txBody>
      </p:sp>
      <p:pic>
        <p:nvPicPr>
          <p:cNvPr id="127" name="image1.png" descr="Sudbury_Youth_Soccer_Logo-4Color.emf"/>
          <p:cNvPicPr>
            <a:picLocks noChangeAspect="1"/>
          </p:cNvPicPr>
          <p:nvPr/>
        </p:nvPicPr>
        <p:blipFill>
          <a:blip r:embed="rId3">
            <a:extLst/>
          </a:blip>
          <a:stretch>
            <a:fillRect/>
          </a:stretch>
        </p:blipFill>
        <p:spPr>
          <a:xfrm>
            <a:off x="431402" y="37484"/>
            <a:ext cx="1129964" cy="1200863"/>
          </a:xfrm>
          <a:prstGeom prst="rect">
            <a:avLst/>
          </a:prstGeom>
          <a:ln w="12700">
            <a:miter lim="400000"/>
          </a:ln>
        </p:spPr>
      </p:pic>
      <p:pic>
        <p:nvPicPr>
          <p:cNvPr id="128" name="TeamSnap logo.png"/>
          <p:cNvPicPr>
            <a:picLocks noChangeAspect="1"/>
          </p:cNvPicPr>
          <p:nvPr/>
        </p:nvPicPr>
        <p:blipFill>
          <a:blip r:embed="rId4">
            <a:extLst/>
          </a:blip>
          <a:stretch>
            <a:fillRect/>
          </a:stretch>
        </p:blipFill>
        <p:spPr>
          <a:xfrm>
            <a:off x="3048000" y="1752600"/>
            <a:ext cx="2883834" cy="633655"/>
          </a:xfrm>
          <a:prstGeom prst="rect">
            <a:avLst/>
          </a:prstGeom>
          <a:ln w="12700">
            <a:miter lim="400000"/>
          </a:ln>
        </p:spPr>
      </p:pic>
    </p:spTree>
    <p:extLst>
      <p:ext uri="{BB962C8B-B14F-4D97-AF65-F5344CB8AC3E}">
        <p14:creationId xmlns:p14="http://schemas.microsoft.com/office/powerpoint/2010/main" val="428783587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a:t>Field Closures</a:t>
            </a:r>
          </a:p>
        </p:txBody>
      </p:sp>
      <p:sp>
        <p:nvSpPr>
          <p:cNvPr id="8195" name="Content Placeholder 4"/>
          <p:cNvSpPr>
            <a:spLocks noGrp="1"/>
          </p:cNvSpPr>
          <p:nvPr>
            <p:ph idx="1"/>
          </p:nvPr>
        </p:nvSpPr>
        <p:spPr>
          <a:xfrm>
            <a:off x="152400" y="1371600"/>
            <a:ext cx="8839200" cy="5334000"/>
          </a:xfrm>
        </p:spPr>
        <p:txBody>
          <a:bodyPr/>
          <a:lstStyle/>
          <a:p>
            <a:pPr algn="ctr">
              <a:buNone/>
            </a:pPr>
            <a:r>
              <a:rPr lang="en-US" altLang="en-US" dirty="0" smtClean="0"/>
              <a:t>Thank you for volunteering to coach youth soccer this season. You </a:t>
            </a:r>
            <a:r>
              <a:rPr lang="en-US" altLang="en-US" dirty="0"/>
              <a:t>are </a:t>
            </a:r>
            <a:r>
              <a:rPr lang="en-US" altLang="en-US" dirty="0" smtClean="0"/>
              <a:t>our </a:t>
            </a:r>
            <a:r>
              <a:rPr lang="en-US" altLang="en-US" dirty="0"/>
              <a:t>most important </a:t>
            </a:r>
            <a:r>
              <a:rPr lang="en-US" altLang="en-US" dirty="0" smtClean="0"/>
              <a:t>resource! </a:t>
            </a:r>
            <a:endParaRPr lang="en-US" altLang="en-US" sz="3600" dirty="0"/>
          </a:p>
          <a:p>
            <a:pPr marL="0" indent="0">
              <a:buNone/>
            </a:pPr>
            <a:endParaRPr lang="en-US" altLang="en-US" sz="2400" dirty="0"/>
          </a:p>
        </p:txBody>
      </p:sp>
      <p:sp>
        <p:nvSpPr>
          <p:cNvPr id="7" name="Title 3"/>
          <p:cNvSpPr txBox="1">
            <a:spLocks/>
          </p:cNvSpPr>
          <p:nvPr/>
        </p:nvSpPr>
        <p:spPr>
          <a:xfrm>
            <a:off x="457200" y="274638"/>
            <a:ext cx="8229600" cy="1143000"/>
          </a:xfrm>
          <a:prstGeom prst="rect">
            <a:avLst/>
          </a:prstGeom>
        </p:spPr>
        <p:txBody>
          <a:bodyPr vert="horz" lIns="91440" tIns="45720" rIns="91440" bIns="45720" rtlCol="0" anchor="ctr">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spcBef>
                <a:spcPts val="0"/>
              </a:spcBef>
              <a:spcAft>
                <a:spcPts val="1000"/>
              </a:spcAft>
            </a:pPr>
            <a:r>
              <a:rPr lang="en-US" sz="1800" b="1" dirty="0">
                <a:solidFill>
                  <a:schemeClr val="bg1"/>
                </a:solidFill>
                <a:ea typeface="Calibri"/>
                <a:cs typeface="Times New Roman"/>
              </a:rPr>
              <a:t>Youth Soccer League (BAYS).  </a:t>
            </a:r>
            <a:r>
              <a:rPr lang="en-US" b="1" dirty="0">
                <a:solidFill>
                  <a:schemeClr val="bg1"/>
                </a:solidFill>
                <a:ea typeface="Calibri"/>
                <a:cs typeface="Times New Roman"/>
              </a:rPr>
              <a:t/>
            </a:r>
            <a:br>
              <a:rPr lang="en-US" b="1" dirty="0">
                <a:solidFill>
                  <a:schemeClr val="bg1"/>
                </a:solidFill>
                <a:ea typeface="Calibri"/>
                <a:cs typeface="Times New Roman"/>
              </a:rPr>
            </a:br>
            <a:r>
              <a:rPr lang="en-US" b="1" dirty="0">
                <a:solidFill>
                  <a:schemeClr val="bg1"/>
                </a:solidFill>
                <a:ea typeface="Calibri"/>
                <a:cs typeface="Times New Roman"/>
              </a:rPr>
              <a:t/>
            </a:r>
            <a:br>
              <a:rPr lang="en-US" b="1" dirty="0">
                <a:solidFill>
                  <a:schemeClr val="bg1"/>
                </a:solidFill>
                <a:ea typeface="Calibri"/>
                <a:cs typeface="Times New Roman"/>
              </a:rPr>
            </a:br>
            <a:endParaRPr lang="en-US" dirty="0">
              <a:ea typeface="Calibri"/>
              <a:cs typeface="Times New Roman"/>
            </a:endParaRPr>
          </a:p>
        </p:txBody>
      </p:sp>
      <p:pic>
        <p:nvPicPr>
          <p:cNvPr id="8" name="Picture 7" descr="academy_header-red.jpg"/>
          <p:cNvPicPr>
            <a:picLocks noChangeAspect="1"/>
          </p:cNvPicPr>
          <p:nvPr/>
        </p:nvPicPr>
        <p:blipFill>
          <a:blip r:embed="rId3" cstate="print"/>
          <a:stretch>
            <a:fillRect/>
          </a:stretch>
        </p:blipFill>
        <p:spPr>
          <a:xfrm>
            <a:off x="29308" y="2462"/>
            <a:ext cx="9144000" cy="1292938"/>
          </a:xfrm>
          <a:prstGeom prst="rect">
            <a:avLst/>
          </a:prstGeom>
        </p:spPr>
      </p:pic>
      <p:sp>
        <p:nvSpPr>
          <p:cNvPr id="9" name="TextBox 8"/>
          <p:cNvSpPr txBox="1"/>
          <p:nvPr/>
        </p:nvSpPr>
        <p:spPr>
          <a:xfrm>
            <a:off x="2438400" y="329625"/>
            <a:ext cx="6172200" cy="584775"/>
          </a:xfrm>
          <a:prstGeom prst="rect">
            <a:avLst/>
          </a:prstGeom>
          <a:noFill/>
        </p:spPr>
        <p:txBody>
          <a:bodyPr wrap="square" rtlCol="0">
            <a:spAutoFit/>
          </a:bodyPr>
          <a:lstStyle/>
          <a:p>
            <a:r>
              <a:rPr lang="en-US" sz="3200" b="1" dirty="0">
                <a:solidFill>
                  <a:schemeClr val="bg1"/>
                </a:solidFill>
                <a:latin typeface="Adobe Caslon Pro Bold" pitchFamily="18" charset="0"/>
              </a:rPr>
              <a:t>Welcome</a:t>
            </a:r>
          </a:p>
        </p:txBody>
      </p:sp>
      <p:sp>
        <p:nvSpPr>
          <p:cNvPr id="10" name="Rectangle 9"/>
          <p:cNvSpPr/>
          <p:nvPr/>
        </p:nvSpPr>
        <p:spPr>
          <a:xfrm>
            <a:off x="0" y="0"/>
            <a:ext cx="1940943" cy="129293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42" name="AutoShape 2" descr="Image result for soccer coach imag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244" name="AutoShape 4" descr="Image result for soccer coach imag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4" name="Picture 13" descr="Sudbury_Youth_Soccer_Logo-4Color.emf"/>
          <p:cNvPicPr>
            <a:picLocks noChangeAspect="1"/>
          </p:cNvPicPr>
          <p:nvPr/>
        </p:nvPicPr>
        <p:blipFill>
          <a:blip r:embed="rId4" cstate="print"/>
          <a:stretch>
            <a:fillRect/>
          </a:stretch>
        </p:blipFill>
        <p:spPr>
          <a:xfrm>
            <a:off x="431403" y="37485"/>
            <a:ext cx="1129962" cy="1200861"/>
          </a:xfrm>
          <a:prstGeom prst="rect">
            <a:avLst/>
          </a:prstGeom>
        </p:spPr>
      </p:pic>
      <p:pic>
        <p:nvPicPr>
          <p:cNvPr id="3" name="Picture 2" descr="shutterstock_202491259.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52600" y="2743200"/>
            <a:ext cx="5562600" cy="37102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5493302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a:spLocks noGrp="1"/>
          </p:cNvSpPr>
          <p:nvPr>
            <p:ph type="title"/>
          </p:nvPr>
        </p:nvSpPr>
        <p:spPr>
          <a:prstGeom prst="rect">
            <a:avLst/>
          </a:prstGeom>
        </p:spPr>
        <p:txBody>
          <a:bodyPr/>
          <a:lstStyle/>
          <a:p>
            <a:r>
              <a:t>Field Closures</a:t>
            </a:r>
          </a:p>
        </p:txBody>
      </p:sp>
      <p:sp>
        <p:nvSpPr>
          <p:cNvPr id="131" name="Shape 131"/>
          <p:cNvSpPr/>
          <p:nvPr/>
        </p:nvSpPr>
        <p:spPr>
          <a:xfrm>
            <a:off x="457200" y="620077"/>
            <a:ext cx="8229600" cy="45212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lnSpcReduction="10000"/>
          </a:bodyPr>
          <a:lstStyle/>
          <a:p>
            <a:pPr algn="ctr">
              <a:lnSpc>
                <a:spcPct val="92000"/>
              </a:lnSpc>
              <a:spcBef>
                <a:spcPts val="1000"/>
              </a:spcBef>
              <a:defRPr sz="900" b="1">
                <a:solidFill>
                  <a:srgbClr val="FFFFFF"/>
                </a:solidFill>
              </a:defRPr>
            </a:pPr>
            <a:r>
              <a:t>Youth Soccer League (BAYS).  </a:t>
            </a:r>
            <a:br/>
            <a:r>
              <a:t/>
            </a:r>
            <a:br/>
            <a:endParaRPr/>
          </a:p>
        </p:txBody>
      </p:sp>
      <p:pic>
        <p:nvPicPr>
          <p:cNvPr id="132" name="image2.jpg" descr="academy_header-red.jpg"/>
          <p:cNvPicPr>
            <a:picLocks noChangeAspect="1"/>
          </p:cNvPicPr>
          <p:nvPr/>
        </p:nvPicPr>
        <p:blipFill>
          <a:blip r:embed="rId2">
            <a:extLst/>
          </a:blip>
          <a:stretch>
            <a:fillRect/>
          </a:stretch>
        </p:blipFill>
        <p:spPr>
          <a:xfrm>
            <a:off x="29308" y="2461"/>
            <a:ext cx="9144001" cy="1292940"/>
          </a:xfrm>
          <a:prstGeom prst="rect">
            <a:avLst/>
          </a:prstGeom>
          <a:ln w="12700">
            <a:miter lim="400000"/>
          </a:ln>
        </p:spPr>
      </p:pic>
      <p:sp>
        <p:nvSpPr>
          <p:cNvPr id="133" name="Shape 133"/>
          <p:cNvSpPr/>
          <p:nvPr/>
        </p:nvSpPr>
        <p:spPr>
          <a:xfrm>
            <a:off x="2438400" y="329625"/>
            <a:ext cx="6172200" cy="58477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200" b="1">
                <a:solidFill>
                  <a:srgbClr val="FFFFFF"/>
                </a:solidFill>
                <a:latin typeface="Adobe Caslon Pro Bold"/>
                <a:ea typeface="Adobe Caslon Pro Bold"/>
                <a:cs typeface="Adobe Caslon Pro Bold"/>
                <a:sym typeface="Adobe Caslon Pro Bold"/>
              </a:defRPr>
            </a:lvl1pPr>
          </a:lstStyle>
          <a:p>
            <a:r>
              <a:rPr lang="en-US" dirty="0"/>
              <a:t>A TeamSnap Refresher</a:t>
            </a:r>
          </a:p>
        </p:txBody>
      </p:sp>
      <p:sp>
        <p:nvSpPr>
          <p:cNvPr id="134" name="Shape 134"/>
          <p:cNvSpPr/>
          <p:nvPr/>
        </p:nvSpPr>
        <p:spPr>
          <a:xfrm>
            <a:off x="0" y="-1"/>
            <a:ext cx="1940943" cy="1292940"/>
          </a:xfrm>
          <a:prstGeom prst="rect">
            <a:avLst/>
          </a:prstGeom>
          <a:solidFill>
            <a:srgbClr val="0F253F"/>
          </a:solidFill>
          <a:ln w="12700">
            <a:miter lim="400000"/>
          </a:ln>
        </p:spPr>
        <p:txBody>
          <a:bodyPr lIns="45719" rIns="45719" anchor="ctr"/>
          <a:lstStyle/>
          <a:p>
            <a:pPr algn="ctr">
              <a:defRPr>
                <a:solidFill>
                  <a:srgbClr val="FFFFFF"/>
                </a:solidFill>
              </a:defRPr>
            </a:pPr>
            <a:endParaRPr/>
          </a:p>
        </p:txBody>
      </p:sp>
      <p:pic>
        <p:nvPicPr>
          <p:cNvPr id="135" name="image1.tif" descr="Sudbury_Youth_Soccer_Logo-4Color.emf"/>
          <p:cNvPicPr>
            <a:picLocks noChangeAspect="1"/>
          </p:cNvPicPr>
          <p:nvPr/>
        </p:nvPicPr>
        <p:blipFill>
          <a:blip r:embed="rId3">
            <a:extLst/>
          </a:blip>
          <a:stretch>
            <a:fillRect/>
          </a:stretch>
        </p:blipFill>
        <p:spPr>
          <a:xfrm>
            <a:off x="431402" y="37484"/>
            <a:ext cx="1129964" cy="1200863"/>
          </a:xfrm>
          <a:prstGeom prst="rect">
            <a:avLst/>
          </a:prstGeom>
          <a:ln w="12700">
            <a:miter lim="400000"/>
          </a:ln>
        </p:spPr>
      </p:pic>
      <p:sp>
        <p:nvSpPr>
          <p:cNvPr id="136" name="Shape 136"/>
          <p:cNvSpPr/>
          <p:nvPr/>
        </p:nvSpPr>
        <p:spPr>
          <a:xfrm>
            <a:off x="228600" y="1447800"/>
            <a:ext cx="8686800" cy="5188087"/>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p>
            <a:pPr marL="800100" lvl="1" indent="-342900" algn="just">
              <a:lnSpc>
                <a:spcPct val="80000"/>
              </a:lnSpc>
              <a:spcBef>
                <a:spcPts val="600"/>
              </a:spcBef>
              <a:buSzPct val="100000"/>
              <a:buFont typeface="Arial"/>
              <a:buChar char="•"/>
              <a:defRPr sz="2500"/>
            </a:pPr>
            <a:r>
              <a:rPr lang="en-US" sz="2200" dirty="0" smtClean="0"/>
              <a:t>For Spring 2018 season, notifications from Ross and Revolution Academy Coaches regarding Group Nights will be done via TeamSnap.</a:t>
            </a:r>
          </a:p>
          <a:p>
            <a:pPr lvl="1" algn="just">
              <a:lnSpc>
                <a:spcPct val="80000"/>
              </a:lnSpc>
              <a:spcBef>
                <a:spcPts val="600"/>
              </a:spcBef>
              <a:buSzPct val="100000"/>
              <a:defRPr sz="2500"/>
            </a:pPr>
            <a:endParaRPr lang="en-US" sz="2200" dirty="0" smtClean="0"/>
          </a:p>
          <a:p>
            <a:pPr marL="800100" lvl="1" indent="-342900" algn="just">
              <a:lnSpc>
                <a:spcPct val="80000"/>
              </a:lnSpc>
              <a:spcBef>
                <a:spcPts val="600"/>
              </a:spcBef>
              <a:buSzPct val="100000"/>
              <a:buFont typeface="Arial"/>
              <a:buChar char="•"/>
              <a:defRPr sz="2500"/>
            </a:pPr>
            <a:r>
              <a:rPr lang="en-US" sz="2200" dirty="0" smtClean="0"/>
              <a:t>Make sure to accept his invitation when you receive it. This allows you to receive his weekly emails and differs from your link to your specific team.</a:t>
            </a:r>
          </a:p>
          <a:p>
            <a:pPr marL="800100" lvl="1" indent="-342900" algn="just">
              <a:lnSpc>
                <a:spcPct val="80000"/>
              </a:lnSpc>
              <a:spcBef>
                <a:spcPts val="600"/>
              </a:spcBef>
              <a:buSzPct val="100000"/>
              <a:buFont typeface="Arial"/>
              <a:buChar char="•"/>
              <a:defRPr sz="2500"/>
            </a:pPr>
            <a:endParaRPr lang="en-US" sz="2200" dirty="0" smtClean="0"/>
          </a:p>
          <a:p>
            <a:pPr marL="800100" lvl="1" indent="-342900" algn="just">
              <a:lnSpc>
                <a:spcPct val="80000"/>
              </a:lnSpc>
              <a:spcBef>
                <a:spcPts val="600"/>
              </a:spcBef>
              <a:buSzPct val="100000"/>
              <a:buFont typeface="Arial"/>
              <a:buChar char="•"/>
              <a:defRPr sz="2500"/>
            </a:pPr>
            <a:r>
              <a:rPr lang="en-US" sz="2200" dirty="0" smtClean="0"/>
              <a:t>Though not mandatory, it is highly recommended to use Team Snap with your team this season. When you receive the invitation as coach, your roster will be populated  for you by SYSA.</a:t>
            </a:r>
          </a:p>
          <a:p>
            <a:pPr lvl="1" algn="just">
              <a:lnSpc>
                <a:spcPct val="80000"/>
              </a:lnSpc>
              <a:spcBef>
                <a:spcPts val="600"/>
              </a:spcBef>
              <a:buSzPct val="100000"/>
              <a:defRPr sz="2500"/>
            </a:pPr>
            <a:endParaRPr lang="en-US" sz="1100" dirty="0" smtClean="0"/>
          </a:p>
          <a:p>
            <a:pPr marL="1371600" lvl="2" indent="-457200">
              <a:lnSpc>
                <a:spcPct val="80000"/>
              </a:lnSpc>
              <a:spcBef>
                <a:spcPts val="600"/>
              </a:spcBef>
              <a:buSzPct val="100000"/>
              <a:buFont typeface="Arial"/>
              <a:buChar char="•"/>
              <a:defRPr sz="2500"/>
            </a:pPr>
            <a:r>
              <a:rPr lang="en-US" sz="2200" dirty="0" smtClean="0"/>
              <a:t>Your roster will include the following: (player name, family contact email/phone, address and emergency contact)</a:t>
            </a:r>
          </a:p>
          <a:p>
            <a:pPr marL="1371600" lvl="2" indent="-457200">
              <a:lnSpc>
                <a:spcPct val="80000"/>
              </a:lnSpc>
              <a:spcBef>
                <a:spcPts val="600"/>
              </a:spcBef>
              <a:buSzPct val="100000"/>
              <a:buFont typeface="Arial"/>
              <a:buChar char="•"/>
              <a:defRPr sz="2500"/>
            </a:pPr>
            <a:endParaRPr lang="en-US" sz="2200" dirty="0"/>
          </a:p>
          <a:p>
            <a:pPr marL="1371600" lvl="2" indent="-457200">
              <a:lnSpc>
                <a:spcPct val="80000"/>
              </a:lnSpc>
              <a:spcBef>
                <a:spcPts val="600"/>
              </a:spcBef>
              <a:buSzPct val="100000"/>
              <a:buFont typeface="Arial"/>
              <a:buChar char="•"/>
              <a:defRPr sz="2500"/>
            </a:pPr>
            <a:r>
              <a:rPr lang="en-US" sz="2200" dirty="0" smtClean="0"/>
              <a:t>To complete your team, you will need to fill in your team schedule (practices and games) and snack assignments</a:t>
            </a:r>
            <a:endParaRPr sz="2200" dirty="0"/>
          </a:p>
        </p:txBody>
      </p:sp>
    </p:spTree>
    <p:extLst>
      <p:ext uri="{BB962C8B-B14F-4D97-AF65-F5344CB8AC3E}">
        <p14:creationId xmlns:p14="http://schemas.microsoft.com/office/powerpoint/2010/main" val="350826145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61"/>
          <p:cNvSpPr>
            <a:spLocks noGrp="1"/>
          </p:cNvSpPr>
          <p:nvPr>
            <p:ph type="title"/>
          </p:nvPr>
        </p:nvSpPr>
        <p:spPr>
          <a:prstGeom prst="rect">
            <a:avLst/>
          </a:prstGeom>
        </p:spPr>
        <p:txBody>
          <a:bodyPr/>
          <a:lstStyle/>
          <a:p>
            <a:r>
              <a:rPr dirty="0"/>
              <a:t>Field Closures</a:t>
            </a:r>
          </a:p>
        </p:txBody>
      </p:sp>
      <p:sp>
        <p:nvSpPr>
          <p:cNvPr id="162" name="Shape 162"/>
          <p:cNvSpPr/>
          <p:nvPr/>
        </p:nvSpPr>
        <p:spPr>
          <a:xfrm>
            <a:off x="457200" y="620077"/>
            <a:ext cx="8229600" cy="45212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lnSpcReduction="10000"/>
          </a:bodyPr>
          <a:lstStyle/>
          <a:p>
            <a:pPr algn="ctr">
              <a:lnSpc>
                <a:spcPct val="92000"/>
              </a:lnSpc>
              <a:spcBef>
                <a:spcPts val="1000"/>
              </a:spcBef>
              <a:defRPr sz="900" b="1">
                <a:solidFill>
                  <a:srgbClr val="FFFFFF"/>
                </a:solidFill>
              </a:defRPr>
            </a:pPr>
            <a:r>
              <a:t>Youth Soccer League (BAYS).  </a:t>
            </a:r>
            <a:br/>
            <a:r>
              <a:t/>
            </a:r>
            <a:br/>
            <a:endParaRPr/>
          </a:p>
        </p:txBody>
      </p:sp>
      <p:pic>
        <p:nvPicPr>
          <p:cNvPr id="163" name="image2.jpg" descr="academy_header-red.jpg"/>
          <p:cNvPicPr>
            <a:picLocks noChangeAspect="1"/>
          </p:cNvPicPr>
          <p:nvPr/>
        </p:nvPicPr>
        <p:blipFill>
          <a:blip r:embed="rId2">
            <a:extLst/>
          </a:blip>
          <a:stretch>
            <a:fillRect/>
          </a:stretch>
        </p:blipFill>
        <p:spPr>
          <a:xfrm>
            <a:off x="29308" y="2461"/>
            <a:ext cx="9144001" cy="1292940"/>
          </a:xfrm>
          <a:prstGeom prst="rect">
            <a:avLst/>
          </a:prstGeom>
          <a:ln w="12700">
            <a:miter lim="400000"/>
          </a:ln>
        </p:spPr>
      </p:pic>
      <p:sp>
        <p:nvSpPr>
          <p:cNvPr id="164" name="Shape 164"/>
          <p:cNvSpPr/>
          <p:nvPr/>
        </p:nvSpPr>
        <p:spPr>
          <a:xfrm>
            <a:off x="2286000" y="329625"/>
            <a:ext cx="6324600" cy="584776"/>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lvl1pPr>
              <a:defRPr sz="3200" b="1">
                <a:solidFill>
                  <a:srgbClr val="FFFFFF"/>
                </a:solidFill>
                <a:latin typeface="Adobe Caslon Pro Bold"/>
                <a:ea typeface="Adobe Caslon Pro Bold"/>
                <a:cs typeface="Adobe Caslon Pro Bold"/>
                <a:sym typeface="Adobe Caslon Pro Bold"/>
              </a:defRPr>
            </a:lvl1pPr>
          </a:lstStyle>
          <a:p>
            <a:r>
              <a:rPr lang="en-US" dirty="0" smtClean="0"/>
              <a:t>How Do I Get Started?</a:t>
            </a:r>
            <a:endParaRPr dirty="0"/>
          </a:p>
        </p:txBody>
      </p:sp>
      <p:sp>
        <p:nvSpPr>
          <p:cNvPr id="165" name="Shape 165"/>
          <p:cNvSpPr/>
          <p:nvPr/>
        </p:nvSpPr>
        <p:spPr>
          <a:xfrm>
            <a:off x="0" y="-1"/>
            <a:ext cx="1940943" cy="1292940"/>
          </a:xfrm>
          <a:prstGeom prst="rect">
            <a:avLst/>
          </a:prstGeom>
          <a:solidFill>
            <a:srgbClr val="0F253F"/>
          </a:solidFill>
          <a:ln w="12700">
            <a:miter lim="400000"/>
          </a:ln>
        </p:spPr>
        <p:txBody>
          <a:bodyPr lIns="45719" rIns="45719" anchor="ctr"/>
          <a:lstStyle/>
          <a:p>
            <a:pPr algn="ctr">
              <a:defRPr>
                <a:solidFill>
                  <a:srgbClr val="FFFFFF"/>
                </a:solidFill>
              </a:defRPr>
            </a:pPr>
            <a:endParaRPr/>
          </a:p>
        </p:txBody>
      </p:sp>
      <p:pic>
        <p:nvPicPr>
          <p:cNvPr id="166" name="image1.tif" descr="Sudbury_Youth_Soccer_Logo-4Color.emf"/>
          <p:cNvPicPr>
            <a:picLocks noChangeAspect="1"/>
          </p:cNvPicPr>
          <p:nvPr/>
        </p:nvPicPr>
        <p:blipFill>
          <a:blip r:embed="rId3">
            <a:extLst/>
          </a:blip>
          <a:stretch>
            <a:fillRect/>
          </a:stretch>
        </p:blipFill>
        <p:spPr>
          <a:xfrm>
            <a:off x="431402" y="37484"/>
            <a:ext cx="1129964" cy="1200863"/>
          </a:xfrm>
          <a:prstGeom prst="rect">
            <a:avLst/>
          </a:prstGeom>
          <a:ln w="12700">
            <a:miter lim="400000"/>
          </a:ln>
        </p:spPr>
      </p:pic>
      <p:sp>
        <p:nvSpPr>
          <p:cNvPr id="167" name="Shape 167"/>
          <p:cNvSpPr/>
          <p:nvPr/>
        </p:nvSpPr>
        <p:spPr>
          <a:xfrm>
            <a:off x="76201" y="1593850"/>
            <a:ext cx="2971799" cy="461665"/>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p>
            <a:pPr marL="342900" indent="-342900">
              <a:buSzPct val="100000"/>
              <a:buChar char="•"/>
              <a:defRPr sz="2400"/>
            </a:pPr>
            <a:endParaRPr dirty="0"/>
          </a:p>
        </p:txBody>
      </p:sp>
      <p:pic>
        <p:nvPicPr>
          <p:cNvPr id="2" name="Picture 1" descr="1.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400" y="1447800"/>
            <a:ext cx="5840335" cy="5181600"/>
          </a:xfrm>
          <a:prstGeom prst="rect">
            <a:avLst/>
          </a:prstGeom>
        </p:spPr>
      </p:pic>
      <p:sp>
        <p:nvSpPr>
          <p:cNvPr id="3" name="TextBox 2"/>
          <p:cNvSpPr txBox="1"/>
          <p:nvPr/>
        </p:nvSpPr>
        <p:spPr>
          <a:xfrm>
            <a:off x="0" y="1905000"/>
            <a:ext cx="3048000" cy="4339650"/>
          </a:xfrm>
          <a:prstGeom prst="rect">
            <a:avLst/>
          </a:prstGeom>
          <a:noFill/>
          <a:ln>
            <a:solidFill>
              <a:srgbClr val="FF0000"/>
            </a:solidFill>
          </a:ln>
        </p:spPr>
        <p:txBody>
          <a:bodyPr wrap="square" rtlCol="0">
            <a:spAutoFit/>
          </a:bodyPr>
          <a:lstStyle/>
          <a:p>
            <a:pPr marL="342900" indent="-342900">
              <a:buFont typeface="Arial"/>
              <a:buChar char="•"/>
            </a:pPr>
            <a:r>
              <a:rPr lang="en-US" sz="2000" dirty="0"/>
              <a:t>Accept your invitation as Coach/Asst. Coach of your </a:t>
            </a:r>
            <a:r>
              <a:rPr lang="en-US" sz="2000" dirty="0" smtClean="0"/>
              <a:t>team. If previously assigned a team, simply log in to your account.</a:t>
            </a:r>
          </a:p>
          <a:p>
            <a:pPr marL="342900" indent="-342900">
              <a:buFont typeface="Arial"/>
              <a:buChar char="•"/>
            </a:pPr>
            <a:endParaRPr lang="en-US" dirty="0"/>
          </a:p>
          <a:p>
            <a:pPr marL="342900" indent="-342900">
              <a:buFont typeface="Arial"/>
              <a:buChar char="•"/>
            </a:pPr>
            <a:r>
              <a:rPr lang="en-US" sz="2000" dirty="0" smtClean="0"/>
              <a:t>Select </a:t>
            </a:r>
            <a:r>
              <a:rPr lang="en-US" sz="2000" dirty="0"/>
              <a:t>the </a:t>
            </a:r>
            <a:r>
              <a:rPr lang="en-US" sz="2000" b="1" dirty="0"/>
              <a:t>Roster</a:t>
            </a:r>
            <a:r>
              <a:rPr lang="en-US" sz="2000" dirty="0"/>
              <a:t> Tab and click </a:t>
            </a:r>
            <a:r>
              <a:rPr lang="en-US" sz="2000" b="1" dirty="0"/>
              <a:t>invite to join </a:t>
            </a:r>
            <a:r>
              <a:rPr lang="en-US" sz="2000" dirty="0"/>
              <a:t>on all the populated </a:t>
            </a:r>
            <a:r>
              <a:rPr lang="en-US" sz="2000" dirty="0" smtClean="0"/>
              <a:t>players</a:t>
            </a:r>
          </a:p>
          <a:p>
            <a:pPr marL="342900" indent="-342900">
              <a:buFont typeface="Arial"/>
              <a:buChar char="•"/>
            </a:pPr>
            <a:endParaRPr lang="en-US" dirty="0"/>
          </a:p>
          <a:p>
            <a:pPr marL="342900" indent="-342900">
              <a:buFont typeface="Arial"/>
              <a:buChar char="•"/>
            </a:pPr>
            <a:r>
              <a:rPr lang="en-US" sz="2000" dirty="0"/>
              <a:t>Add introductory info and coaches welcome on the team homepage</a:t>
            </a:r>
          </a:p>
        </p:txBody>
      </p:sp>
    </p:spTree>
    <p:extLst>
      <p:ext uri="{BB962C8B-B14F-4D97-AF65-F5344CB8AC3E}">
        <p14:creationId xmlns:p14="http://schemas.microsoft.com/office/powerpoint/2010/main" val="178527683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61"/>
          <p:cNvSpPr>
            <a:spLocks noGrp="1"/>
          </p:cNvSpPr>
          <p:nvPr>
            <p:ph type="title"/>
          </p:nvPr>
        </p:nvSpPr>
        <p:spPr>
          <a:prstGeom prst="rect">
            <a:avLst/>
          </a:prstGeom>
        </p:spPr>
        <p:txBody>
          <a:bodyPr/>
          <a:lstStyle/>
          <a:p>
            <a:r>
              <a:rPr dirty="0"/>
              <a:t>Field Closures</a:t>
            </a:r>
          </a:p>
        </p:txBody>
      </p:sp>
      <p:sp>
        <p:nvSpPr>
          <p:cNvPr id="162" name="Shape 162"/>
          <p:cNvSpPr/>
          <p:nvPr/>
        </p:nvSpPr>
        <p:spPr>
          <a:xfrm>
            <a:off x="457200" y="620077"/>
            <a:ext cx="8229600" cy="45212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lnSpcReduction="10000"/>
          </a:bodyPr>
          <a:lstStyle/>
          <a:p>
            <a:pPr algn="ctr">
              <a:lnSpc>
                <a:spcPct val="92000"/>
              </a:lnSpc>
              <a:spcBef>
                <a:spcPts val="1000"/>
              </a:spcBef>
              <a:defRPr sz="900" b="1">
                <a:solidFill>
                  <a:srgbClr val="FFFFFF"/>
                </a:solidFill>
              </a:defRPr>
            </a:pPr>
            <a:r>
              <a:t>Youth Soccer League (BAYS).  </a:t>
            </a:r>
            <a:br/>
            <a:r>
              <a:t/>
            </a:r>
            <a:br/>
            <a:endParaRPr/>
          </a:p>
        </p:txBody>
      </p:sp>
      <p:pic>
        <p:nvPicPr>
          <p:cNvPr id="163" name="image2.jpg" descr="academy_header-red.jpg"/>
          <p:cNvPicPr>
            <a:picLocks noChangeAspect="1"/>
          </p:cNvPicPr>
          <p:nvPr/>
        </p:nvPicPr>
        <p:blipFill>
          <a:blip r:embed="rId2">
            <a:extLst/>
          </a:blip>
          <a:stretch>
            <a:fillRect/>
          </a:stretch>
        </p:blipFill>
        <p:spPr>
          <a:xfrm>
            <a:off x="29308" y="2461"/>
            <a:ext cx="9144001" cy="1292940"/>
          </a:xfrm>
          <a:prstGeom prst="rect">
            <a:avLst/>
          </a:prstGeom>
          <a:ln w="12700">
            <a:miter lim="400000"/>
          </a:ln>
        </p:spPr>
      </p:pic>
      <p:sp>
        <p:nvSpPr>
          <p:cNvPr id="164" name="Shape 164"/>
          <p:cNvSpPr/>
          <p:nvPr/>
        </p:nvSpPr>
        <p:spPr>
          <a:xfrm>
            <a:off x="2286000" y="329625"/>
            <a:ext cx="6324600" cy="584776"/>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lvl1pPr>
              <a:defRPr sz="3200" b="1">
                <a:solidFill>
                  <a:srgbClr val="FFFFFF"/>
                </a:solidFill>
                <a:latin typeface="Adobe Caslon Pro Bold"/>
                <a:ea typeface="Adobe Caslon Pro Bold"/>
                <a:cs typeface="Adobe Caslon Pro Bold"/>
                <a:sym typeface="Adobe Caslon Pro Bold"/>
              </a:defRPr>
            </a:lvl1pPr>
          </a:lstStyle>
          <a:p>
            <a:r>
              <a:rPr lang="en-US" dirty="0" smtClean="0"/>
              <a:t>Completing Your Team</a:t>
            </a:r>
            <a:endParaRPr dirty="0"/>
          </a:p>
        </p:txBody>
      </p:sp>
      <p:sp>
        <p:nvSpPr>
          <p:cNvPr id="165" name="Shape 165"/>
          <p:cNvSpPr/>
          <p:nvPr/>
        </p:nvSpPr>
        <p:spPr>
          <a:xfrm>
            <a:off x="0" y="-1"/>
            <a:ext cx="1940943" cy="1292940"/>
          </a:xfrm>
          <a:prstGeom prst="rect">
            <a:avLst/>
          </a:prstGeom>
          <a:solidFill>
            <a:srgbClr val="0F253F"/>
          </a:solidFill>
          <a:ln w="12700">
            <a:miter lim="400000"/>
          </a:ln>
        </p:spPr>
        <p:txBody>
          <a:bodyPr lIns="45719" rIns="45719" anchor="ctr"/>
          <a:lstStyle/>
          <a:p>
            <a:pPr algn="ctr">
              <a:defRPr>
                <a:solidFill>
                  <a:srgbClr val="FFFFFF"/>
                </a:solidFill>
              </a:defRPr>
            </a:pPr>
            <a:endParaRPr/>
          </a:p>
        </p:txBody>
      </p:sp>
      <p:pic>
        <p:nvPicPr>
          <p:cNvPr id="166" name="image1.tif" descr="Sudbury_Youth_Soccer_Logo-4Color.emf"/>
          <p:cNvPicPr>
            <a:picLocks noChangeAspect="1"/>
          </p:cNvPicPr>
          <p:nvPr/>
        </p:nvPicPr>
        <p:blipFill>
          <a:blip r:embed="rId3">
            <a:extLst/>
          </a:blip>
          <a:stretch>
            <a:fillRect/>
          </a:stretch>
        </p:blipFill>
        <p:spPr>
          <a:xfrm>
            <a:off x="431402" y="37484"/>
            <a:ext cx="1129964" cy="1200863"/>
          </a:xfrm>
          <a:prstGeom prst="rect">
            <a:avLst/>
          </a:prstGeom>
          <a:ln w="12700">
            <a:miter lim="400000"/>
          </a:ln>
        </p:spPr>
      </p:pic>
      <p:sp>
        <p:nvSpPr>
          <p:cNvPr id="167" name="Shape 167"/>
          <p:cNvSpPr/>
          <p:nvPr/>
        </p:nvSpPr>
        <p:spPr>
          <a:xfrm>
            <a:off x="76201" y="1593850"/>
            <a:ext cx="2971799" cy="461665"/>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p>
            <a:pPr marL="342900" indent="-342900">
              <a:buSzPct val="100000"/>
              <a:buChar char="•"/>
              <a:defRPr sz="2400"/>
            </a:pPr>
            <a:endParaRPr dirty="0"/>
          </a:p>
        </p:txBody>
      </p:sp>
      <p:pic>
        <p:nvPicPr>
          <p:cNvPr id="2" name="Picture 1" descr="1.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7465" y="1447800"/>
            <a:ext cx="5840335" cy="5181600"/>
          </a:xfrm>
          <a:prstGeom prst="rect">
            <a:avLst/>
          </a:prstGeom>
        </p:spPr>
      </p:pic>
      <p:sp>
        <p:nvSpPr>
          <p:cNvPr id="3" name="TextBox 2"/>
          <p:cNvSpPr txBox="1"/>
          <p:nvPr/>
        </p:nvSpPr>
        <p:spPr>
          <a:xfrm>
            <a:off x="76200" y="1676400"/>
            <a:ext cx="3048000" cy="4708981"/>
          </a:xfrm>
          <a:prstGeom prst="rect">
            <a:avLst/>
          </a:prstGeom>
          <a:noFill/>
          <a:ln>
            <a:solidFill>
              <a:srgbClr val="FF0000"/>
            </a:solidFill>
          </a:ln>
        </p:spPr>
        <p:txBody>
          <a:bodyPr wrap="square" rtlCol="0">
            <a:spAutoFit/>
          </a:bodyPr>
          <a:lstStyle/>
          <a:p>
            <a:pPr marL="342900" indent="-342900">
              <a:buFont typeface="Arial"/>
              <a:buChar char="•"/>
            </a:pPr>
            <a:r>
              <a:rPr lang="en-US" sz="2000" dirty="0"/>
              <a:t>Create your training and game </a:t>
            </a:r>
            <a:r>
              <a:rPr lang="en-US" sz="2000" b="1" dirty="0" smtClean="0"/>
              <a:t>Schedule</a:t>
            </a:r>
            <a:r>
              <a:rPr lang="en-US" sz="2000" dirty="0" smtClean="0"/>
              <a:t> </a:t>
            </a:r>
            <a:r>
              <a:rPr lang="en-US" sz="2000" dirty="0"/>
              <a:t>(enter game address, arrival time, field #</a:t>
            </a:r>
            <a:r>
              <a:rPr lang="en-US" sz="2000" dirty="0" smtClean="0"/>
              <a:t>)</a:t>
            </a:r>
          </a:p>
          <a:p>
            <a:pPr marL="342900" indent="-342900">
              <a:buFont typeface="Arial"/>
              <a:buChar char="•"/>
            </a:pPr>
            <a:endParaRPr lang="en-US" sz="2000" dirty="0"/>
          </a:p>
          <a:p>
            <a:pPr marL="342900" indent="-342900">
              <a:buFont typeface="Arial"/>
              <a:buChar char="•"/>
            </a:pPr>
            <a:r>
              <a:rPr lang="en-US" sz="2000" dirty="0"/>
              <a:t>Add </a:t>
            </a:r>
            <a:r>
              <a:rPr lang="en-US" sz="2000" b="1" dirty="0" smtClean="0"/>
              <a:t>Assignments </a:t>
            </a:r>
            <a:r>
              <a:rPr lang="en-US" sz="2000" dirty="0" smtClean="0"/>
              <a:t>(</a:t>
            </a:r>
            <a:r>
              <a:rPr lang="en-US" sz="2000" dirty="0"/>
              <a:t>oranges/popsicles</a:t>
            </a:r>
            <a:r>
              <a:rPr lang="en-US" sz="2000" dirty="0" smtClean="0"/>
              <a:t>)</a:t>
            </a:r>
          </a:p>
          <a:p>
            <a:pPr marL="342900" indent="-342900">
              <a:buFont typeface="Arial"/>
              <a:buChar char="•"/>
            </a:pPr>
            <a:endParaRPr lang="en-US" sz="2000" dirty="0"/>
          </a:p>
          <a:p>
            <a:pPr marL="342900" indent="-342900">
              <a:buFont typeface="Arial"/>
              <a:buChar char="•"/>
            </a:pPr>
            <a:r>
              <a:rPr lang="en-US" sz="2000" dirty="0"/>
              <a:t>Invite families to review </a:t>
            </a:r>
            <a:r>
              <a:rPr lang="en-US" sz="2000" b="1" dirty="0"/>
              <a:t>Availability</a:t>
            </a:r>
            <a:r>
              <a:rPr lang="en-US" sz="2000" dirty="0"/>
              <a:t> tab and list any know absences for game </a:t>
            </a:r>
            <a:r>
              <a:rPr lang="en-US" sz="2000" dirty="0" smtClean="0"/>
              <a:t>planning</a:t>
            </a:r>
          </a:p>
          <a:p>
            <a:pPr marL="342900" indent="-342900">
              <a:buFont typeface="Arial"/>
              <a:buChar char="•"/>
            </a:pPr>
            <a:endParaRPr lang="en-US" sz="2000" dirty="0"/>
          </a:p>
          <a:p>
            <a:pPr marL="342900" indent="-342900">
              <a:buFont typeface="Arial"/>
              <a:buChar char="•"/>
            </a:pPr>
            <a:r>
              <a:rPr lang="en-US" sz="2000" dirty="0" smtClean="0"/>
              <a:t>Email families with ease using the </a:t>
            </a:r>
            <a:r>
              <a:rPr lang="en-US" sz="2000" b="1" dirty="0" smtClean="0"/>
              <a:t>Messages tab</a:t>
            </a:r>
            <a:endParaRPr lang="en-US" sz="2000" b="1" dirty="0"/>
          </a:p>
        </p:txBody>
      </p:sp>
    </p:spTree>
    <p:extLst>
      <p:ext uri="{BB962C8B-B14F-4D97-AF65-F5344CB8AC3E}">
        <p14:creationId xmlns:p14="http://schemas.microsoft.com/office/powerpoint/2010/main" val="327087379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udbury_Youth_Soccer_Logo-4Color.emf"/>
          <p:cNvPicPr>
            <a:picLocks noChangeAspect="1"/>
          </p:cNvPicPr>
          <p:nvPr/>
        </p:nvPicPr>
        <p:blipFill>
          <a:blip r:embed="rId2" cstate="print"/>
          <a:stretch>
            <a:fillRect/>
          </a:stretch>
        </p:blipFill>
        <p:spPr>
          <a:xfrm>
            <a:off x="3581400" y="1038859"/>
            <a:ext cx="2387183" cy="2850318"/>
          </a:xfrm>
          <a:prstGeom prst="rect">
            <a:avLst/>
          </a:prstGeom>
        </p:spPr>
      </p:pic>
      <p:sp>
        <p:nvSpPr>
          <p:cNvPr id="5" name="TextBox 4"/>
          <p:cNvSpPr txBox="1"/>
          <p:nvPr/>
        </p:nvSpPr>
        <p:spPr>
          <a:xfrm>
            <a:off x="1079291" y="4343400"/>
            <a:ext cx="7391400" cy="769441"/>
          </a:xfrm>
          <a:prstGeom prst="rect">
            <a:avLst/>
          </a:prstGeom>
          <a:noFill/>
        </p:spPr>
        <p:txBody>
          <a:bodyPr wrap="square" rtlCol="0">
            <a:spAutoFit/>
          </a:bodyPr>
          <a:lstStyle/>
          <a:p>
            <a:pPr algn="ctr"/>
            <a:r>
              <a:rPr lang="en-US" sz="4400" b="1" dirty="0" smtClean="0"/>
              <a:t>Any Questions</a:t>
            </a:r>
            <a:r>
              <a:rPr lang="en-US" sz="4400" b="1" dirty="0"/>
              <a:t>?</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a:t>Field Closures</a:t>
            </a:r>
          </a:p>
        </p:txBody>
      </p:sp>
      <p:sp>
        <p:nvSpPr>
          <p:cNvPr id="8195" name="Content Placeholder 4"/>
          <p:cNvSpPr>
            <a:spLocks noGrp="1"/>
          </p:cNvSpPr>
          <p:nvPr>
            <p:ph idx="1"/>
          </p:nvPr>
        </p:nvSpPr>
        <p:spPr>
          <a:xfrm>
            <a:off x="152400" y="1524000"/>
            <a:ext cx="8839200" cy="4953000"/>
          </a:xfrm>
        </p:spPr>
        <p:txBody>
          <a:bodyPr>
            <a:normAutofit/>
          </a:bodyPr>
          <a:lstStyle/>
          <a:p>
            <a:pPr algn="ctr">
              <a:buNone/>
            </a:pPr>
            <a:r>
              <a:rPr lang="en-US" altLang="en-US" dirty="0"/>
              <a:t>You are </a:t>
            </a:r>
            <a:r>
              <a:rPr lang="en-US" altLang="en-US" dirty="0" smtClean="0"/>
              <a:t>the key </a:t>
            </a:r>
            <a:r>
              <a:rPr lang="en-US" altLang="en-US" dirty="0"/>
              <a:t>to </a:t>
            </a:r>
            <a:r>
              <a:rPr lang="en-US" altLang="en-US" dirty="0" smtClean="0"/>
              <a:t>communicating our philosophies with </a:t>
            </a:r>
            <a:r>
              <a:rPr lang="en-US" altLang="en-US" dirty="0"/>
              <a:t>the </a:t>
            </a:r>
            <a:r>
              <a:rPr lang="en-US" altLang="en-US" dirty="0" smtClean="0"/>
              <a:t>players on your team and their families. You are a reflection of the program!</a:t>
            </a:r>
            <a:endParaRPr lang="en-US" altLang="en-US" dirty="0"/>
          </a:p>
          <a:p>
            <a:pPr algn="ctr">
              <a:buNone/>
            </a:pPr>
            <a:endParaRPr lang="en-US" altLang="en-US" sz="3600" dirty="0"/>
          </a:p>
        </p:txBody>
      </p:sp>
      <p:sp>
        <p:nvSpPr>
          <p:cNvPr id="7" name="Title 3"/>
          <p:cNvSpPr txBox="1">
            <a:spLocks/>
          </p:cNvSpPr>
          <p:nvPr/>
        </p:nvSpPr>
        <p:spPr>
          <a:xfrm>
            <a:off x="457200" y="274638"/>
            <a:ext cx="8229600" cy="1143000"/>
          </a:xfrm>
          <a:prstGeom prst="rect">
            <a:avLst/>
          </a:prstGeom>
        </p:spPr>
        <p:txBody>
          <a:bodyPr vert="horz" lIns="91440" tIns="45720" rIns="91440" bIns="45720" rtlCol="0" anchor="ctr">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spcBef>
                <a:spcPts val="0"/>
              </a:spcBef>
              <a:spcAft>
                <a:spcPts val="1000"/>
              </a:spcAft>
            </a:pPr>
            <a:r>
              <a:rPr lang="en-US" sz="1800" b="1" dirty="0">
                <a:solidFill>
                  <a:schemeClr val="bg1"/>
                </a:solidFill>
                <a:ea typeface="Calibri"/>
                <a:cs typeface="Times New Roman"/>
              </a:rPr>
              <a:t>Youth Soccer League (BAYS).  </a:t>
            </a:r>
            <a:r>
              <a:rPr lang="en-US" b="1" dirty="0">
                <a:solidFill>
                  <a:schemeClr val="bg1"/>
                </a:solidFill>
                <a:ea typeface="Calibri"/>
                <a:cs typeface="Times New Roman"/>
              </a:rPr>
              <a:t/>
            </a:r>
            <a:br>
              <a:rPr lang="en-US" b="1" dirty="0">
                <a:solidFill>
                  <a:schemeClr val="bg1"/>
                </a:solidFill>
                <a:ea typeface="Calibri"/>
                <a:cs typeface="Times New Roman"/>
              </a:rPr>
            </a:br>
            <a:r>
              <a:rPr lang="en-US" b="1" dirty="0">
                <a:solidFill>
                  <a:schemeClr val="bg1"/>
                </a:solidFill>
                <a:ea typeface="Calibri"/>
                <a:cs typeface="Times New Roman"/>
              </a:rPr>
              <a:t/>
            </a:r>
            <a:br>
              <a:rPr lang="en-US" b="1" dirty="0">
                <a:solidFill>
                  <a:schemeClr val="bg1"/>
                </a:solidFill>
                <a:ea typeface="Calibri"/>
                <a:cs typeface="Times New Roman"/>
              </a:rPr>
            </a:br>
            <a:endParaRPr lang="en-US" dirty="0">
              <a:ea typeface="Calibri"/>
              <a:cs typeface="Times New Roman"/>
            </a:endParaRPr>
          </a:p>
        </p:txBody>
      </p:sp>
      <p:pic>
        <p:nvPicPr>
          <p:cNvPr id="8" name="Picture 7" descr="academy_header-red.jpg"/>
          <p:cNvPicPr>
            <a:picLocks noChangeAspect="1"/>
          </p:cNvPicPr>
          <p:nvPr/>
        </p:nvPicPr>
        <p:blipFill>
          <a:blip r:embed="rId3" cstate="print"/>
          <a:stretch>
            <a:fillRect/>
          </a:stretch>
        </p:blipFill>
        <p:spPr>
          <a:xfrm>
            <a:off x="29308" y="2462"/>
            <a:ext cx="9144000" cy="1292938"/>
          </a:xfrm>
          <a:prstGeom prst="rect">
            <a:avLst/>
          </a:prstGeom>
        </p:spPr>
      </p:pic>
      <p:sp>
        <p:nvSpPr>
          <p:cNvPr id="9" name="TextBox 8"/>
          <p:cNvSpPr txBox="1"/>
          <p:nvPr/>
        </p:nvSpPr>
        <p:spPr>
          <a:xfrm>
            <a:off x="2438400" y="329625"/>
            <a:ext cx="6172200" cy="584775"/>
          </a:xfrm>
          <a:prstGeom prst="rect">
            <a:avLst/>
          </a:prstGeom>
          <a:noFill/>
        </p:spPr>
        <p:txBody>
          <a:bodyPr wrap="square" rtlCol="0">
            <a:spAutoFit/>
          </a:bodyPr>
          <a:lstStyle/>
          <a:p>
            <a:r>
              <a:rPr lang="en-US" sz="3200" b="1" dirty="0">
                <a:solidFill>
                  <a:schemeClr val="bg1"/>
                </a:solidFill>
                <a:latin typeface="Adobe Caslon Pro Bold" pitchFamily="18" charset="0"/>
              </a:rPr>
              <a:t>Welcome</a:t>
            </a:r>
          </a:p>
        </p:txBody>
      </p:sp>
      <p:sp>
        <p:nvSpPr>
          <p:cNvPr id="10" name="Rectangle 9"/>
          <p:cNvSpPr/>
          <p:nvPr/>
        </p:nvSpPr>
        <p:spPr>
          <a:xfrm>
            <a:off x="0" y="0"/>
            <a:ext cx="1940943" cy="129293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Sudbury_Youth_Soccer_Logo-4Color.emf"/>
          <p:cNvPicPr>
            <a:picLocks noChangeAspect="1"/>
          </p:cNvPicPr>
          <p:nvPr/>
        </p:nvPicPr>
        <p:blipFill>
          <a:blip r:embed="rId4" cstate="print"/>
          <a:stretch>
            <a:fillRect/>
          </a:stretch>
        </p:blipFill>
        <p:spPr>
          <a:xfrm>
            <a:off x="431403" y="37485"/>
            <a:ext cx="1129962" cy="1200861"/>
          </a:xfrm>
          <a:prstGeom prst="rect">
            <a:avLst/>
          </a:prstGeom>
        </p:spPr>
      </p:pic>
      <p:pic>
        <p:nvPicPr>
          <p:cNvPr id="2" name="Picture 1" descr="shutterstock_630632231.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76400" y="3429000"/>
            <a:ext cx="5916427" cy="2895600"/>
          </a:xfrm>
          <a:prstGeom prst="rect">
            <a:avLst/>
          </a:prstGeom>
          <a:ln w="228600" cap="sq" cmpd="thickThin">
            <a:solidFill>
              <a:srgbClr val="1F497D"/>
            </a:solidFill>
            <a:prstDash val="solid"/>
            <a:miter lim="800000"/>
          </a:ln>
          <a:effectLst>
            <a:innerShdw blurRad="76200">
              <a:srgbClr val="000000"/>
            </a:innerShdw>
          </a:effectLst>
        </p:spPr>
      </p:pic>
    </p:spTree>
    <p:extLst>
      <p:ext uri="{BB962C8B-B14F-4D97-AF65-F5344CB8AC3E}">
        <p14:creationId xmlns:p14="http://schemas.microsoft.com/office/powerpoint/2010/main" val="287834744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dirty="0"/>
              <a:t>Zero Tolerance Policy</a:t>
            </a:r>
          </a:p>
        </p:txBody>
      </p:sp>
      <p:sp>
        <p:nvSpPr>
          <p:cNvPr id="7171" name="Content Placeholder 4"/>
          <p:cNvSpPr>
            <a:spLocks noGrp="1"/>
          </p:cNvSpPr>
          <p:nvPr>
            <p:ph idx="1"/>
          </p:nvPr>
        </p:nvSpPr>
        <p:spPr>
          <a:xfrm>
            <a:off x="152400" y="1479317"/>
            <a:ext cx="8839200" cy="984666"/>
          </a:xfrm>
        </p:spPr>
        <p:txBody>
          <a:bodyPr>
            <a:noAutofit/>
          </a:bodyPr>
          <a:lstStyle/>
          <a:p>
            <a:pPr marL="0" indent="0" algn="ctr">
              <a:buFont typeface="Arial" pitchFamily="34" charset="0"/>
              <a:buNone/>
              <a:defRPr/>
            </a:pPr>
            <a:r>
              <a:rPr lang="en-US" altLang="en-US" dirty="0" smtClean="0">
                <a:cs typeface="ＭＳ Ｐゴシック" charset="-128"/>
              </a:rPr>
              <a:t>Zero </a:t>
            </a:r>
            <a:r>
              <a:rPr lang="en-US" altLang="en-US" dirty="0">
                <a:cs typeface="ＭＳ Ｐゴシック" charset="-128"/>
              </a:rPr>
              <a:t>Tolerance &amp; Sportsmanship </a:t>
            </a:r>
            <a:endParaRPr lang="en-US" altLang="en-US" dirty="0" smtClean="0">
              <a:cs typeface="ＭＳ Ｐゴシック" charset="-128"/>
            </a:endParaRPr>
          </a:p>
          <a:p>
            <a:pPr marL="0" indent="0" algn="ctr">
              <a:buNone/>
              <a:defRPr/>
            </a:pPr>
            <a:r>
              <a:rPr lang="en-US" altLang="en-US" dirty="0">
                <a:cs typeface="ＭＳ Ｐゴシック" charset="-128"/>
              </a:rPr>
              <a:t>50-100 issues per season in </a:t>
            </a:r>
            <a:r>
              <a:rPr lang="en-US" altLang="en-US" dirty="0" smtClean="0">
                <a:cs typeface="ＭＳ Ｐゴシック" charset="-128"/>
              </a:rPr>
              <a:t>BAYS</a:t>
            </a:r>
            <a:endParaRPr lang="en-US" dirty="0">
              <a:cs typeface="ＭＳ Ｐゴシック" charset="-128"/>
            </a:endParaRPr>
          </a:p>
        </p:txBody>
      </p:sp>
      <p:sp>
        <p:nvSpPr>
          <p:cNvPr id="4" name="Title 3"/>
          <p:cNvSpPr txBox="1">
            <a:spLocks/>
          </p:cNvSpPr>
          <p:nvPr/>
        </p:nvSpPr>
        <p:spPr>
          <a:xfrm>
            <a:off x="457200" y="274638"/>
            <a:ext cx="8229600" cy="1143000"/>
          </a:xfrm>
          <a:prstGeom prst="rect">
            <a:avLst/>
          </a:prstGeom>
        </p:spPr>
        <p:txBody>
          <a:bodyPr vert="horz" lIns="91440" tIns="45720" rIns="91440" bIns="45720" rtlCol="0" anchor="ctr">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spcBef>
                <a:spcPts val="0"/>
              </a:spcBef>
              <a:spcAft>
                <a:spcPts val="1000"/>
              </a:spcAft>
            </a:pPr>
            <a:r>
              <a:rPr lang="en-US" sz="1800" b="1" dirty="0">
                <a:solidFill>
                  <a:schemeClr val="bg1"/>
                </a:solidFill>
                <a:ea typeface="Calibri"/>
                <a:cs typeface="Times New Roman"/>
              </a:rPr>
              <a:t>Youth Soccer League (BAYS).  </a:t>
            </a:r>
            <a:r>
              <a:rPr lang="en-US" b="1" dirty="0">
                <a:solidFill>
                  <a:schemeClr val="bg1"/>
                </a:solidFill>
                <a:ea typeface="Calibri"/>
                <a:cs typeface="Times New Roman"/>
              </a:rPr>
              <a:t/>
            </a:r>
            <a:br>
              <a:rPr lang="en-US" b="1" dirty="0">
                <a:solidFill>
                  <a:schemeClr val="bg1"/>
                </a:solidFill>
                <a:ea typeface="Calibri"/>
                <a:cs typeface="Times New Roman"/>
              </a:rPr>
            </a:br>
            <a:r>
              <a:rPr lang="en-US" b="1" dirty="0">
                <a:solidFill>
                  <a:schemeClr val="bg1"/>
                </a:solidFill>
                <a:ea typeface="Calibri"/>
                <a:cs typeface="Times New Roman"/>
              </a:rPr>
              <a:t/>
            </a:r>
            <a:br>
              <a:rPr lang="en-US" b="1" dirty="0">
                <a:solidFill>
                  <a:schemeClr val="bg1"/>
                </a:solidFill>
                <a:ea typeface="Calibri"/>
                <a:cs typeface="Times New Roman"/>
              </a:rPr>
            </a:br>
            <a:endParaRPr lang="en-US" dirty="0">
              <a:ea typeface="Calibri"/>
              <a:cs typeface="Times New Roman"/>
            </a:endParaRPr>
          </a:p>
        </p:txBody>
      </p:sp>
      <p:pic>
        <p:nvPicPr>
          <p:cNvPr id="5" name="Picture 4" descr="academy_header-red.jpg"/>
          <p:cNvPicPr>
            <a:picLocks noChangeAspect="1"/>
          </p:cNvPicPr>
          <p:nvPr/>
        </p:nvPicPr>
        <p:blipFill>
          <a:blip r:embed="rId3" cstate="print"/>
          <a:stretch>
            <a:fillRect/>
          </a:stretch>
        </p:blipFill>
        <p:spPr>
          <a:xfrm>
            <a:off x="-5862" y="0"/>
            <a:ext cx="9144000" cy="1292938"/>
          </a:xfrm>
          <a:prstGeom prst="rect">
            <a:avLst/>
          </a:prstGeom>
        </p:spPr>
      </p:pic>
      <p:sp>
        <p:nvSpPr>
          <p:cNvPr id="6" name="TextBox 5"/>
          <p:cNvSpPr txBox="1"/>
          <p:nvPr/>
        </p:nvSpPr>
        <p:spPr>
          <a:xfrm>
            <a:off x="2438400" y="329625"/>
            <a:ext cx="6172200" cy="584775"/>
          </a:xfrm>
          <a:prstGeom prst="rect">
            <a:avLst/>
          </a:prstGeom>
          <a:noFill/>
        </p:spPr>
        <p:txBody>
          <a:bodyPr wrap="square" rtlCol="0">
            <a:spAutoFit/>
          </a:bodyPr>
          <a:lstStyle/>
          <a:p>
            <a:r>
              <a:rPr lang="en-US" sz="3200" b="1" dirty="0">
                <a:solidFill>
                  <a:schemeClr val="bg1"/>
                </a:solidFill>
                <a:latin typeface="Adobe Caslon Pro Bold" pitchFamily="18" charset="0"/>
              </a:rPr>
              <a:t>Zero Tolerance</a:t>
            </a:r>
          </a:p>
        </p:txBody>
      </p:sp>
      <p:sp>
        <p:nvSpPr>
          <p:cNvPr id="7" name="Rectangle 6"/>
          <p:cNvSpPr/>
          <p:nvPr/>
        </p:nvSpPr>
        <p:spPr>
          <a:xfrm>
            <a:off x="0" y="0"/>
            <a:ext cx="1940943" cy="129293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4191000" y="2819400"/>
            <a:ext cx="4876800" cy="3139321"/>
          </a:xfrm>
          <a:prstGeom prst="rect">
            <a:avLst/>
          </a:prstGeom>
          <a:noFill/>
          <a:ln w="25400">
            <a:solidFill>
              <a:schemeClr val="tx1"/>
            </a:solidFill>
          </a:ln>
        </p:spPr>
        <p:txBody>
          <a:bodyPr wrap="square" rtlCol="0">
            <a:spAutoFit/>
          </a:bodyPr>
          <a:lstStyle/>
          <a:p>
            <a:r>
              <a:rPr lang="en-US" i="1" dirty="0"/>
              <a:t>No one, except the players, is to speak to the referee during or after the </a:t>
            </a:r>
            <a:r>
              <a:rPr lang="en-US" i="1" dirty="0" smtClean="0"/>
              <a:t>game!</a:t>
            </a:r>
            <a:endParaRPr lang="en-US" i="1" dirty="0"/>
          </a:p>
          <a:p>
            <a:endParaRPr lang="en-US" i="1" dirty="0"/>
          </a:p>
          <a:p>
            <a:r>
              <a:rPr lang="en-US" i="1" dirty="0"/>
              <a:t>Exceptions:</a:t>
            </a:r>
          </a:p>
          <a:p>
            <a:pPr lvl="1"/>
            <a:r>
              <a:rPr lang="en-US" dirty="0" smtClean="0"/>
              <a:t>•</a:t>
            </a:r>
            <a:r>
              <a:rPr lang="en-US" i="1" dirty="0" smtClean="0"/>
              <a:t>Coaches </a:t>
            </a:r>
            <a:r>
              <a:rPr lang="en-US" i="1" dirty="0"/>
              <a:t>may ask questions before the </a:t>
            </a:r>
            <a:r>
              <a:rPr lang="en-US" i="1" dirty="0" smtClean="0"/>
              <a:t>game</a:t>
            </a:r>
            <a:endParaRPr lang="en-US" i="1" dirty="0"/>
          </a:p>
          <a:p>
            <a:pPr lvl="1"/>
            <a:r>
              <a:rPr lang="en-US" dirty="0"/>
              <a:t>• </a:t>
            </a:r>
            <a:r>
              <a:rPr lang="en-US" i="1" dirty="0"/>
              <a:t>Coaches may call for </a:t>
            </a:r>
            <a:r>
              <a:rPr lang="en-US" i="1" dirty="0" smtClean="0"/>
              <a:t>substitutions</a:t>
            </a:r>
            <a:endParaRPr lang="en-US" i="1" dirty="0"/>
          </a:p>
          <a:p>
            <a:pPr lvl="1"/>
            <a:r>
              <a:rPr lang="en-US" dirty="0"/>
              <a:t>• </a:t>
            </a:r>
            <a:r>
              <a:rPr lang="en-US" i="1" dirty="0"/>
              <a:t>Coaches may point out emergencies during the game</a:t>
            </a:r>
          </a:p>
          <a:p>
            <a:pPr lvl="1"/>
            <a:r>
              <a:rPr lang="en-US" dirty="0"/>
              <a:t>• </a:t>
            </a:r>
            <a:r>
              <a:rPr lang="en-US" i="1" dirty="0"/>
              <a:t>Coaches may respond to the referee if addressed</a:t>
            </a:r>
          </a:p>
          <a:p>
            <a:pPr lvl="1"/>
            <a:endParaRPr lang="en-US" b="1" dirty="0"/>
          </a:p>
        </p:txBody>
      </p:sp>
      <p:pic>
        <p:nvPicPr>
          <p:cNvPr id="13" name="Picture 12" descr="Sudbury_Youth_Soccer_Logo-4Color.emf"/>
          <p:cNvPicPr>
            <a:picLocks noChangeAspect="1"/>
          </p:cNvPicPr>
          <p:nvPr/>
        </p:nvPicPr>
        <p:blipFill>
          <a:blip r:embed="rId4" cstate="print"/>
          <a:stretch>
            <a:fillRect/>
          </a:stretch>
        </p:blipFill>
        <p:spPr>
          <a:xfrm>
            <a:off x="431403" y="37485"/>
            <a:ext cx="1129962" cy="1200861"/>
          </a:xfrm>
          <a:prstGeom prst="rect">
            <a:avLst/>
          </a:prstGeom>
        </p:spPr>
      </p:pic>
      <p:pic>
        <p:nvPicPr>
          <p:cNvPr id="11" name="Picture 10" descr="shutterstock_187881584.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3124200"/>
            <a:ext cx="3884258" cy="2590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1144755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dirty="0"/>
              <a:t>Zero Tolerance Policy</a:t>
            </a:r>
          </a:p>
        </p:txBody>
      </p:sp>
      <p:sp>
        <p:nvSpPr>
          <p:cNvPr id="7171" name="Content Placeholder 4"/>
          <p:cNvSpPr>
            <a:spLocks noGrp="1"/>
          </p:cNvSpPr>
          <p:nvPr>
            <p:ph idx="1"/>
          </p:nvPr>
        </p:nvSpPr>
        <p:spPr>
          <a:xfrm>
            <a:off x="76200" y="1600200"/>
            <a:ext cx="8991600" cy="4953000"/>
          </a:xfrm>
        </p:spPr>
        <p:txBody>
          <a:bodyPr>
            <a:noAutofit/>
          </a:bodyPr>
          <a:lstStyle/>
          <a:p>
            <a:pPr marL="0" indent="0">
              <a:buFont typeface="Arial" pitchFamily="34" charset="0"/>
              <a:buNone/>
              <a:defRPr/>
            </a:pPr>
            <a:endParaRPr lang="en-US" altLang="en-US" sz="1000" b="1" dirty="0">
              <a:solidFill>
                <a:srgbClr val="632523"/>
              </a:solidFill>
              <a:cs typeface="ＭＳ Ｐゴシック" charset="-128"/>
            </a:endParaRPr>
          </a:p>
          <a:p>
            <a:pPr marL="0" indent="0" algn="ctr">
              <a:buFont typeface="Arial" pitchFamily="34" charset="0"/>
              <a:buNone/>
              <a:defRPr/>
            </a:pPr>
            <a:r>
              <a:rPr lang="en-US" altLang="en-US" sz="2800" b="1" dirty="0">
                <a:cs typeface="ＭＳ Ｐゴシック" charset="-128"/>
              </a:rPr>
              <a:t>Questions to Ask </a:t>
            </a:r>
            <a:r>
              <a:rPr lang="en-US" altLang="en-US" sz="2800" b="1" dirty="0" smtClean="0">
                <a:cs typeface="ＭＳ Ｐゴシック" charset="-128"/>
              </a:rPr>
              <a:t>Referees Before </a:t>
            </a:r>
            <a:r>
              <a:rPr lang="en-US" altLang="en-US" sz="2800" b="1" dirty="0">
                <a:cs typeface="ＭＳ Ｐゴシック" charset="-128"/>
              </a:rPr>
              <a:t>a </a:t>
            </a:r>
            <a:r>
              <a:rPr lang="en-US" altLang="en-US" sz="2800" b="1" dirty="0" smtClean="0">
                <a:cs typeface="ＭＳ Ｐゴシック" charset="-128"/>
              </a:rPr>
              <a:t>BAYS Game (Gr 3-8)</a:t>
            </a:r>
            <a:endParaRPr lang="en-US" altLang="en-US" sz="2800" b="1" dirty="0">
              <a:cs typeface="ＭＳ Ｐゴシック" charset="-128"/>
            </a:endParaRPr>
          </a:p>
          <a:p>
            <a:pPr marL="514350" indent="-514350">
              <a:buFont typeface="+mj-lt"/>
              <a:buAutoNum type="arabicPeriod"/>
              <a:defRPr/>
            </a:pPr>
            <a:endParaRPr lang="en-US" sz="1000" dirty="0">
              <a:cs typeface="ＭＳ Ｐゴシック" charset="-128"/>
            </a:endParaRPr>
          </a:p>
          <a:p>
            <a:pPr marL="514350" indent="-514350">
              <a:buFont typeface="+mj-lt"/>
              <a:buAutoNum type="arabicPeriod"/>
              <a:defRPr/>
            </a:pPr>
            <a:r>
              <a:rPr lang="en-US" sz="2800" dirty="0">
                <a:cs typeface="ＭＳ Ｐゴシック" charset="-128"/>
              </a:rPr>
              <a:t>How long are the halves and how much time for the half?</a:t>
            </a:r>
          </a:p>
          <a:p>
            <a:pPr marL="514350" indent="-514350">
              <a:buFont typeface="+mj-lt"/>
              <a:buAutoNum type="arabicPeriod"/>
              <a:defRPr/>
            </a:pPr>
            <a:endParaRPr lang="en-US" sz="2800" dirty="0" smtClean="0">
              <a:cs typeface="ＭＳ Ｐゴシック" charset="-128"/>
            </a:endParaRPr>
          </a:p>
          <a:p>
            <a:pPr marL="514350" indent="-514350">
              <a:buFont typeface="+mj-lt"/>
              <a:buAutoNum type="arabicPeriod"/>
              <a:defRPr/>
            </a:pPr>
            <a:r>
              <a:rPr lang="en-US" sz="2800" dirty="0" smtClean="0">
                <a:cs typeface="ＭＳ Ｐゴシック" charset="-128"/>
              </a:rPr>
              <a:t>Are </a:t>
            </a:r>
            <a:r>
              <a:rPr lang="en-US" sz="2800" dirty="0">
                <a:cs typeface="ＭＳ Ｐゴシック" charset="-128"/>
              </a:rPr>
              <a:t>we playing offside/punts over half/clear the half for a goal kick?</a:t>
            </a:r>
          </a:p>
          <a:p>
            <a:pPr marL="514350" indent="-514350">
              <a:buFont typeface="+mj-lt"/>
              <a:buAutoNum type="arabicPeriod"/>
              <a:defRPr/>
            </a:pPr>
            <a:endParaRPr lang="en-US" sz="2800" dirty="0" smtClean="0">
              <a:cs typeface="ＭＳ Ｐゴシック" charset="-128"/>
            </a:endParaRPr>
          </a:p>
          <a:p>
            <a:pPr marL="514350" indent="-514350">
              <a:buFont typeface="+mj-lt"/>
              <a:buAutoNum type="arabicPeriod"/>
              <a:defRPr/>
            </a:pPr>
            <a:r>
              <a:rPr lang="en-US" sz="2800" dirty="0" smtClean="0">
                <a:cs typeface="ＭＳ Ｐゴシック" charset="-128"/>
              </a:rPr>
              <a:t>Heading </a:t>
            </a:r>
            <a:r>
              <a:rPr lang="en-US" sz="2800" dirty="0">
                <a:cs typeface="ＭＳ Ｐゴシック" charset="-128"/>
              </a:rPr>
              <a:t>the ball results in an Indirect Free Kick, will you play advantage?</a:t>
            </a:r>
          </a:p>
        </p:txBody>
      </p:sp>
      <p:sp>
        <p:nvSpPr>
          <p:cNvPr id="4" name="Title 3"/>
          <p:cNvSpPr txBox="1">
            <a:spLocks/>
          </p:cNvSpPr>
          <p:nvPr/>
        </p:nvSpPr>
        <p:spPr>
          <a:xfrm>
            <a:off x="457200" y="274638"/>
            <a:ext cx="8229600" cy="1143000"/>
          </a:xfrm>
          <a:prstGeom prst="rect">
            <a:avLst/>
          </a:prstGeom>
        </p:spPr>
        <p:txBody>
          <a:bodyPr vert="horz" lIns="91440" tIns="45720" rIns="91440" bIns="45720" rtlCol="0" anchor="ctr">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spcBef>
                <a:spcPts val="0"/>
              </a:spcBef>
              <a:spcAft>
                <a:spcPts val="1000"/>
              </a:spcAft>
            </a:pPr>
            <a:r>
              <a:rPr lang="en-US" sz="1800" b="1" dirty="0">
                <a:solidFill>
                  <a:schemeClr val="bg1"/>
                </a:solidFill>
                <a:ea typeface="Calibri"/>
                <a:cs typeface="Times New Roman"/>
              </a:rPr>
              <a:t>Youth Soccer League (BAYS).  </a:t>
            </a:r>
            <a:r>
              <a:rPr lang="en-US" b="1" dirty="0">
                <a:solidFill>
                  <a:schemeClr val="bg1"/>
                </a:solidFill>
                <a:ea typeface="Calibri"/>
                <a:cs typeface="Times New Roman"/>
              </a:rPr>
              <a:t/>
            </a:r>
            <a:br>
              <a:rPr lang="en-US" b="1" dirty="0">
                <a:solidFill>
                  <a:schemeClr val="bg1"/>
                </a:solidFill>
                <a:ea typeface="Calibri"/>
                <a:cs typeface="Times New Roman"/>
              </a:rPr>
            </a:br>
            <a:r>
              <a:rPr lang="en-US" b="1" dirty="0">
                <a:solidFill>
                  <a:schemeClr val="bg1"/>
                </a:solidFill>
                <a:ea typeface="Calibri"/>
                <a:cs typeface="Times New Roman"/>
              </a:rPr>
              <a:t/>
            </a:r>
            <a:br>
              <a:rPr lang="en-US" b="1" dirty="0">
                <a:solidFill>
                  <a:schemeClr val="bg1"/>
                </a:solidFill>
                <a:ea typeface="Calibri"/>
                <a:cs typeface="Times New Roman"/>
              </a:rPr>
            </a:br>
            <a:endParaRPr lang="en-US" dirty="0">
              <a:ea typeface="Calibri"/>
              <a:cs typeface="Times New Roman"/>
            </a:endParaRPr>
          </a:p>
        </p:txBody>
      </p:sp>
      <p:pic>
        <p:nvPicPr>
          <p:cNvPr id="5" name="Picture 4" descr="academy_header-red.jpg"/>
          <p:cNvPicPr>
            <a:picLocks noChangeAspect="1"/>
          </p:cNvPicPr>
          <p:nvPr/>
        </p:nvPicPr>
        <p:blipFill>
          <a:blip r:embed="rId3" cstate="print"/>
          <a:stretch>
            <a:fillRect/>
          </a:stretch>
        </p:blipFill>
        <p:spPr>
          <a:xfrm>
            <a:off x="-5862" y="0"/>
            <a:ext cx="9144000" cy="1292938"/>
          </a:xfrm>
          <a:prstGeom prst="rect">
            <a:avLst/>
          </a:prstGeom>
        </p:spPr>
      </p:pic>
      <p:sp>
        <p:nvSpPr>
          <p:cNvPr id="6" name="TextBox 5"/>
          <p:cNvSpPr txBox="1"/>
          <p:nvPr/>
        </p:nvSpPr>
        <p:spPr>
          <a:xfrm>
            <a:off x="2438400" y="329625"/>
            <a:ext cx="6172200" cy="584775"/>
          </a:xfrm>
          <a:prstGeom prst="rect">
            <a:avLst/>
          </a:prstGeom>
          <a:noFill/>
        </p:spPr>
        <p:txBody>
          <a:bodyPr wrap="square" rtlCol="0">
            <a:spAutoFit/>
          </a:bodyPr>
          <a:lstStyle/>
          <a:p>
            <a:r>
              <a:rPr lang="en-US" sz="3200" b="1" dirty="0" smtClean="0">
                <a:solidFill>
                  <a:schemeClr val="bg1"/>
                </a:solidFill>
                <a:latin typeface="Adobe Caslon Pro Bold" pitchFamily="18" charset="0"/>
              </a:rPr>
              <a:t>Before Game Questions</a:t>
            </a:r>
            <a:endParaRPr lang="en-US" sz="3200" b="1" dirty="0">
              <a:solidFill>
                <a:schemeClr val="bg1"/>
              </a:solidFill>
              <a:latin typeface="Adobe Caslon Pro Bold" pitchFamily="18" charset="0"/>
            </a:endParaRPr>
          </a:p>
        </p:txBody>
      </p:sp>
      <p:sp>
        <p:nvSpPr>
          <p:cNvPr id="7" name="Rectangle 6"/>
          <p:cNvSpPr/>
          <p:nvPr/>
        </p:nvSpPr>
        <p:spPr>
          <a:xfrm>
            <a:off x="0" y="0"/>
            <a:ext cx="1940943" cy="129293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Sudbury_Youth_Soccer_Logo-4Color.emf"/>
          <p:cNvPicPr>
            <a:picLocks noChangeAspect="1"/>
          </p:cNvPicPr>
          <p:nvPr/>
        </p:nvPicPr>
        <p:blipFill>
          <a:blip r:embed="rId4" cstate="print"/>
          <a:stretch>
            <a:fillRect/>
          </a:stretch>
        </p:blipFill>
        <p:spPr>
          <a:xfrm>
            <a:off x="431403" y="37485"/>
            <a:ext cx="1129962" cy="1200861"/>
          </a:xfrm>
          <a:prstGeom prst="rect">
            <a:avLst/>
          </a:prstGeom>
        </p:spPr>
      </p:pic>
    </p:spTree>
    <p:extLst>
      <p:ext uri="{BB962C8B-B14F-4D97-AF65-F5344CB8AC3E}">
        <p14:creationId xmlns:p14="http://schemas.microsoft.com/office/powerpoint/2010/main" val="88231067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dirty="0"/>
              <a:t>BAYS Coach Pass Cards</a:t>
            </a:r>
          </a:p>
        </p:txBody>
      </p:sp>
      <p:sp>
        <p:nvSpPr>
          <p:cNvPr id="4" name="Title 3"/>
          <p:cNvSpPr txBox="1">
            <a:spLocks/>
          </p:cNvSpPr>
          <p:nvPr/>
        </p:nvSpPr>
        <p:spPr>
          <a:xfrm>
            <a:off x="457200" y="274638"/>
            <a:ext cx="8229600" cy="1143000"/>
          </a:xfrm>
          <a:prstGeom prst="rect">
            <a:avLst/>
          </a:prstGeom>
        </p:spPr>
        <p:txBody>
          <a:bodyPr vert="horz" lIns="91440" tIns="45720" rIns="91440" bIns="45720" rtlCol="0" anchor="ctr">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spcBef>
                <a:spcPts val="0"/>
              </a:spcBef>
              <a:spcAft>
                <a:spcPts val="1000"/>
              </a:spcAft>
            </a:pPr>
            <a:r>
              <a:rPr lang="en-US" sz="1800" b="1" dirty="0">
                <a:solidFill>
                  <a:schemeClr val="bg1"/>
                </a:solidFill>
                <a:ea typeface="Calibri"/>
                <a:cs typeface="Times New Roman"/>
              </a:rPr>
              <a:t>Youth Soccer League (BAYS).  </a:t>
            </a:r>
            <a:r>
              <a:rPr lang="en-US" b="1" dirty="0">
                <a:solidFill>
                  <a:schemeClr val="bg1"/>
                </a:solidFill>
                <a:ea typeface="Calibri"/>
                <a:cs typeface="Times New Roman"/>
              </a:rPr>
              <a:t/>
            </a:r>
            <a:br>
              <a:rPr lang="en-US" b="1" dirty="0">
                <a:solidFill>
                  <a:schemeClr val="bg1"/>
                </a:solidFill>
                <a:ea typeface="Calibri"/>
                <a:cs typeface="Times New Roman"/>
              </a:rPr>
            </a:br>
            <a:r>
              <a:rPr lang="en-US" b="1" dirty="0">
                <a:solidFill>
                  <a:schemeClr val="bg1"/>
                </a:solidFill>
                <a:ea typeface="Calibri"/>
                <a:cs typeface="Times New Roman"/>
              </a:rPr>
              <a:t/>
            </a:r>
            <a:br>
              <a:rPr lang="en-US" b="1" dirty="0">
                <a:solidFill>
                  <a:schemeClr val="bg1"/>
                </a:solidFill>
                <a:ea typeface="Calibri"/>
                <a:cs typeface="Times New Roman"/>
              </a:rPr>
            </a:br>
            <a:endParaRPr lang="en-US" dirty="0">
              <a:ea typeface="Calibri"/>
              <a:cs typeface="Times New Roman"/>
            </a:endParaRPr>
          </a:p>
        </p:txBody>
      </p:sp>
      <p:pic>
        <p:nvPicPr>
          <p:cNvPr id="5" name="Picture 4" descr="academy_header-red.jpg"/>
          <p:cNvPicPr>
            <a:picLocks noChangeAspect="1"/>
          </p:cNvPicPr>
          <p:nvPr/>
        </p:nvPicPr>
        <p:blipFill>
          <a:blip r:embed="rId3" cstate="print"/>
          <a:stretch>
            <a:fillRect/>
          </a:stretch>
        </p:blipFill>
        <p:spPr>
          <a:xfrm>
            <a:off x="0" y="0"/>
            <a:ext cx="9144000" cy="1292938"/>
          </a:xfrm>
          <a:prstGeom prst="rect">
            <a:avLst/>
          </a:prstGeom>
        </p:spPr>
      </p:pic>
      <p:sp>
        <p:nvSpPr>
          <p:cNvPr id="6" name="TextBox 5"/>
          <p:cNvSpPr txBox="1"/>
          <p:nvPr/>
        </p:nvSpPr>
        <p:spPr>
          <a:xfrm>
            <a:off x="2286000" y="304800"/>
            <a:ext cx="6705600" cy="584776"/>
          </a:xfrm>
          <a:prstGeom prst="rect">
            <a:avLst/>
          </a:prstGeom>
          <a:noFill/>
        </p:spPr>
        <p:txBody>
          <a:bodyPr wrap="square" rtlCol="0">
            <a:spAutoFit/>
          </a:bodyPr>
          <a:lstStyle/>
          <a:p>
            <a:r>
              <a:rPr lang="en-US" sz="3200" b="1" dirty="0">
                <a:solidFill>
                  <a:schemeClr val="bg1"/>
                </a:solidFill>
                <a:latin typeface="Adobe Caslon Pro Bold" pitchFamily="18" charset="0"/>
              </a:rPr>
              <a:t>SYSA Night at the </a:t>
            </a:r>
            <a:r>
              <a:rPr lang="en-US" sz="3200" b="1" dirty="0" smtClean="0">
                <a:solidFill>
                  <a:schemeClr val="bg1"/>
                </a:solidFill>
                <a:latin typeface="Adobe Caslon Pro Bold" pitchFamily="18" charset="0"/>
              </a:rPr>
              <a:t>Revolution</a:t>
            </a:r>
            <a:endParaRPr lang="en-US" sz="3200" b="1" dirty="0">
              <a:solidFill>
                <a:schemeClr val="bg1"/>
              </a:solidFill>
              <a:latin typeface="Adobe Caslon Pro Bold" pitchFamily="18" charset="0"/>
            </a:endParaRPr>
          </a:p>
        </p:txBody>
      </p:sp>
      <p:sp>
        <p:nvSpPr>
          <p:cNvPr id="7" name="Rectangle 6"/>
          <p:cNvSpPr/>
          <p:nvPr/>
        </p:nvSpPr>
        <p:spPr>
          <a:xfrm>
            <a:off x="0" y="0"/>
            <a:ext cx="1940943" cy="129293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Sudbury_Youth_Soccer_Logo-4Color.emf"/>
          <p:cNvPicPr>
            <a:picLocks noChangeAspect="1"/>
          </p:cNvPicPr>
          <p:nvPr/>
        </p:nvPicPr>
        <p:blipFill>
          <a:blip r:embed="rId4" cstate="print"/>
          <a:stretch>
            <a:fillRect/>
          </a:stretch>
        </p:blipFill>
        <p:spPr>
          <a:xfrm>
            <a:off x="431403" y="37485"/>
            <a:ext cx="1129962" cy="1200861"/>
          </a:xfrm>
          <a:prstGeom prst="rect">
            <a:avLst/>
          </a:prstGeom>
        </p:spPr>
      </p:pic>
      <p:sp>
        <p:nvSpPr>
          <p:cNvPr id="2" name="Content Placeholder 1"/>
          <p:cNvSpPr>
            <a:spLocks noGrp="1"/>
          </p:cNvSpPr>
          <p:nvPr>
            <p:ph idx="1"/>
          </p:nvPr>
        </p:nvSpPr>
        <p:spPr>
          <a:xfrm>
            <a:off x="457200" y="1371600"/>
            <a:ext cx="8229600" cy="990599"/>
          </a:xfrm>
        </p:spPr>
        <p:txBody>
          <a:bodyPr>
            <a:normAutofit lnSpcReduction="10000"/>
          </a:bodyPr>
          <a:lstStyle/>
          <a:p>
            <a:pPr marL="0" indent="0" algn="ctr">
              <a:buNone/>
            </a:pPr>
            <a:r>
              <a:rPr lang="en-US" dirty="0" smtClean="0"/>
              <a:t>May 19</a:t>
            </a:r>
            <a:r>
              <a:rPr lang="en-US" baseline="30000" dirty="0" smtClean="0"/>
              <a:t>th</a:t>
            </a:r>
            <a:r>
              <a:rPr lang="en-US" dirty="0" smtClean="0"/>
              <a:t> vs. Columbus Columbus Crew</a:t>
            </a:r>
          </a:p>
          <a:p>
            <a:pPr marL="0" indent="0" algn="ctr">
              <a:buNone/>
            </a:pPr>
            <a:r>
              <a:rPr lang="en-US" sz="2600" dirty="0" smtClean="0"/>
              <a:t>Details and ordering links to be sent by email soon!</a:t>
            </a:r>
          </a:p>
          <a:p>
            <a:pPr marL="0" indent="0" algn="ctr">
              <a:buNone/>
            </a:pPr>
            <a:endParaRPr lang="en-US" dirty="0" smtClean="0"/>
          </a:p>
          <a:p>
            <a:pPr marL="0" indent="0" algn="ctr">
              <a:buNone/>
            </a:pPr>
            <a:endParaRPr lang="en-US" dirty="0"/>
          </a:p>
        </p:txBody>
      </p:sp>
      <p:sp>
        <p:nvSpPr>
          <p:cNvPr id="10" name="TextBox 9"/>
          <p:cNvSpPr txBox="1"/>
          <p:nvPr/>
        </p:nvSpPr>
        <p:spPr>
          <a:xfrm>
            <a:off x="4114800" y="2667000"/>
            <a:ext cx="5029200" cy="5016758"/>
          </a:xfrm>
          <a:prstGeom prst="rect">
            <a:avLst/>
          </a:prstGeom>
          <a:noFill/>
        </p:spPr>
        <p:txBody>
          <a:bodyPr wrap="square" rtlCol="0">
            <a:spAutoFit/>
          </a:bodyPr>
          <a:lstStyle/>
          <a:p>
            <a:pPr marL="285750" indent="-285750">
              <a:buFont typeface="Arial"/>
              <a:buChar char="•"/>
            </a:pPr>
            <a:r>
              <a:rPr lang="en-US" sz="2000" dirty="0" smtClean="0"/>
              <a:t>Dedicated parking at Empower Fieldhouse</a:t>
            </a:r>
          </a:p>
          <a:p>
            <a:pPr marL="285750" indent="-285750">
              <a:buFont typeface="Arial"/>
              <a:buChar char="•"/>
            </a:pPr>
            <a:endParaRPr lang="en-US" sz="2000" dirty="0" smtClean="0"/>
          </a:p>
          <a:p>
            <a:pPr marL="285750" indent="-285750">
              <a:buFont typeface="Arial"/>
              <a:buChar char="•"/>
            </a:pPr>
            <a:r>
              <a:rPr lang="en-US" sz="2000" dirty="0" smtClean="0"/>
              <a:t>Pregame activities and small sided games inside Empower Fieldhouse for SYSA players</a:t>
            </a:r>
          </a:p>
          <a:p>
            <a:endParaRPr lang="en-US" sz="2000" dirty="0"/>
          </a:p>
          <a:p>
            <a:pPr marL="342900" indent="-342900">
              <a:buFont typeface="Arial"/>
              <a:buChar char="•"/>
            </a:pPr>
            <a:r>
              <a:rPr lang="en-US" sz="2000" dirty="0" smtClean="0"/>
              <a:t>Reduced ticket prices ($28 each)in part of a midfield section for SYSA families using promotion code SUDBURY18</a:t>
            </a:r>
          </a:p>
          <a:p>
            <a:endParaRPr lang="en-US" sz="2000" dirty="0"/>
          </a:p>
          <a:p>
            <a:pPr marL="342900" indent="-342900">
              <a:buFont typeface="Arial"/>
              <a:buChar char="•"/>
            </a:pPr>
            <a:r>
              <a:rPr lang="en-US" sz="2000" dirty="0" smtClean="0"/>
              <a:t>Always a fun evening for the whole family with fellow SYSA families.</a:t>
            </a:r>
          </a:p>
          <a:p>
            <a:pPr marL="285750" indent="-285750">
              <a:buFont typeface="Arial"/>
              <a:buChar char="•"/>
            </a:pPr>
            <a:endParaRPr lang="en-US" sz="2000" dirty="0" smtClean="0"/>
          </a:p>
          <a:p>
            <a:pPr marL="285750" indent="-285750">
              <a:buFont typeface="Arial"/>
              <a:buChar char="•"/>
            </a:pPr>
            <a:endParaRPr lang="en-US" sz="2000" dirty="0"/>
          </a:p>
          <a:p>
            <a:endParaRPr lang="en-US" sz="2000" dirty="0" smtClean="0"/>
          </a:p>
          <a:p>
            <a:endParaRPr lang="en-US" sz="2000" dirty="0"/>
          </a:p>
          <a:p>
            <a:pPr marL="285750" indent="-285750">
              <a:buFont typeface="Arial"/>
              <a:buChar char="•"/>
            </a:pPr>
            <a:endParaRPr lang="en-US" sz="2000" dirty="0"/>
          </a:p>
        </p:txBody>
      </p:sp>
      <p:pic>
        <p:nvPicPr>
          <p:cNvPr id="8" name="Picture 7" descr="revolution.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 y="2895600"/>
            <a:ext cx="3073400" cy="3073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6669685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a:t>Field Closures</a:t>
            </a:r>
          </a:p>
        </p:txBody>
      </p:sp>
      <p:sp>
        <p:nvSpPr>
          <p:cNvPr id="8195" name="Content Placeholder 4"/>
          <p:cNvSpPr>
            <a:spLocks noGrp="1"/>
          </p:cNvSpPr>
          <p:nvPr>
            <p:ph idx="1"/>
          </p:nvPr>
        </p:nvSpPr>
        <p:spPr>
          <a:xfrm>
            <a:off x="76200" y="1600200"/>
            <a:ext cx="8991600" cy="4525963"/>
          </a:xfrm>
        </p:spPr>
        <p:txBody>
          <a:bodyPr/>
          <a:lstStyle/>
          <a:p>
            <a:pPr>
              <a:buNone/>
            </a:pPr>
            <a:r>
              <a:rPr lang="en-US" altLang="en-US" sz="4000" b="1" dirty="0"/>
              <a:t>Tonight’s Agenda:</a:t>
            </a:r>
          </a:p>
          <a:p>
            <a:pPr>
              <a:buNone/>
            </a:pPr>
            <a:endParaRPr lang="en-US" altLang="en-US" sz="2400" dirty="0"/>
          </a:p>
          <a:p>
            <a:r>
              <a:rPr lang="en-US" altLang="en-US" sz="2400" dirty="0"/>
              <a:t>Welcome and New Items – Bob Lee, President</a:t>
            </a:r>
          </a:p>
          <a:p>
            <a:r>
              <a:rPr lang="en-US" altLang="en-US" sz="2400" dirty="0">
                <a:solidFill>
                  <a:srgbClr val="FF0000"/>
                </a:solidFill>
              </a:rPr>
              <a:t>Administrative Topics – Sandy Moore, Administrative Director</a:t>
            </a:r>
          </a:p>
          <a:p>
            <a:r>
              <a:rPr lang="en-US" altLang="en-US" sz="2400" dirty="0"/>
              <a:t>Executive Board Elections – Heather </a:t>
            </a:r>
            <a:r>
              <a:rPr lang="en-US" sz="2400" dirty="0">
                <a:latin typeface="Calibri" charset="0"/>
              </a:rPr>
              <a:t>Tavolieri</a:t>
            </a:r>
            <a:r>
              <a:rPr lang="en-US" altLang="en-US" sz="2400" dirty="0"/>
              <a:t>, Secretary</a:t>
            </a:r>
          </a:p>
          <a:p>
            <a:r>
              <a:rPr lang="en-US" altLang="en-US" sz="2400" dirty="0" smtClean="0"/>
              <a:t>New </a:t>
            </a:r>
            <a:r>
              <a:rPr lang="en-US" altLang="en-US" sz="2400" dirty="0"/>
              <a:t>Website, New Communication Methods, Social Media and Team Snap Refresher– Hartley Johnson, </a:t>
            </a:r>
            <a:r>
              <a:rPr lang="en-US" altLang="en-US" sz="2200" dirty="0"/>
              <a:t>Communications/Technology</a:t>
            </a:r>
          </a:p>
          <a:p>
            <a:r>
              <a:rPr lang="en-US" altLang="en-US" sz="2400" dirty="0" smtClean="0"/>
              <a:t>Questions </a:t>
            </a:r>
            <a:r>
              <a:rPr lang="en-US" altLang="en-US" sz="2400" dirty="0"/>
              <a:t>and Comments</a:t>
            </a:r>
          </a:p>
          <a:p>
            <a:endParaRPr lang="en-US" altLang="en-US" sz="2400" dirty="0">
              <a:solidFill>
                <a:schemeClr val="bg1">
                  <a:lumMod val="50000"/>
                </a:schemeClr>
              </a:solidFill>
            </a:endParaRPr>
          </a:p>
        </p:txBody>
      </p:sp>
      <p:sp>
        <p:nvSpPr>
          <p:cNvPr id="7" name="Title 3"/>
          <p:cNvSpPr txBox="1">
            <a:spLocks/>
          </p:cNvSpPr>
          <p:nvPr/>
        </p:nvSpPr>
        <p:spPr>
          <a:xfrm>
            <a:off x="457200" y="274638"/>
            <a:ext cx="8229600" cy="1143000"/>
          </a:xfrm>
          <a:prstGeom prst="rect">
            <a:avLst/>
          </a:prstGeom>
        </p:spPr>
        <p:txBody>
          <a:bodyPr vert="horz" lIns="91440" tIns="45720" rIns="91440" bIns="45720" rtlCol="0" anchor="ctr">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spcBef>
                <a:spcPts val="0"/>
              </a:spcBef>
              <a:spcAft>
                <a:spcPts val="1000"/>
              </a:spcAft>
            </a:pPr>
            <a:r>
              <a:rPr lang="en-US" sz="1800" b="1" dirty="0">
                <a:solidFill>
                  <a:schemeClr val="bg1"/>
                </a:solidFill>
                <a:ea typeface="Calibri"/>
                <a:cs typeface="Times New Roman"/>
              </a:rPr>
              <a:t>Youth Soccer League (BAYS).  </a:t>
            </a:r>
            <a:r>
              <a:rPr lang="en-US" b="1" dirty="0">
                <a:solidFill>
                  <a:schemeClr val="bg1"/>
                </a:solidFill>
                <a:ea typeface="Calibri"/>
                <a:cs typeface="Times New Roman"/>
              </a:rPr>
              <a:t/>
            </a:r>
            <a:br>
              <a:rPr lang="en-US" b="1" dirty="0">
                <a:solidFill>
                  <a:schemeClr val="bg1"/>
                </a:solidFill>
                <a:ea typeface="Calibri"/>
                <a:cs typeface="Times New Roman"/>
              </a:rPr>
            </a:br>
            <a:r>
              <a:rPr lang="en-US" b="1" dirty="0">
                <a:solidFill>
                  <a:schemeClr val="bg1"/>
                </a:solidFill>
                <a:ea typeface="Calibri"/>
                <a:cs typeface="Times New Roman"/>
              </a:rPr>
              <a:t/>
            </a:r>
            <a:br>
              <a:rPr lang="en-US" b="1" dirty="0">
                <a:solidFill>
                  <a:schemeClr val="bg1"/>
                </a:solidFill>
                <a:ea typeface="Calibri"/>
                <a:cs typeface="Times New Roman"/>
              </a:rPr>
            </a:br>
            <a:endParaRPr lang="en-US" dirty="0">
              <a:ea typeface="Calibri"/>
              <a:cs typeface="Times New Roman"/>
            </a:endParaRPr>
          </a:p>
        </p:txBody>
      </p:sp>
      <p:pic>
        <p:nvPicPr>
          <p:cNvPr id="8" name="Picture 7" descr="academy_header-red.jpg"/>
          <p:cNvPicPr>
            <a:picLocks noChangeAspect="1"/>
          </p:cNvPicPr>
          <p:nvPr/>
        </p:nvPicPr>
        <p:blipFill>
          <a:blip r:embed="rId3" cstate="print"/>
          <a:stretch>
            <a:fillRect/>
          </a:stretch>
        </p:blipFill>
        <p:spPr>
          <a:xfrm>
            <a:off x="29308" y="2462"/>
            <a:ext cx="9144000" cy="1292938"/>
          </a:xfrm>
          <a:prstGeom prst="rect">
            <a:avLst/>
          </a:prstGeom>
        </p:spPr>
      </p:pic>
      <p:sp>
        <p:nvSpPr>
          <p:cNvPr id="10" name="Rectangle 9"/>
          <p:cNvSpPr/>
          <p:nvPr/>
        </p:nvSpPr>
        <p:spPr>
          <a:xfrm>
            <a:off x="0" y="0"/>
            <a:ext cx="1940943" cy="129293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Sudbury_Youth_Soccer_Logo-4Color.emf"/>
          <p:cNvPicPr>
            <a:picLocks noChangeAspect="1"/>
          </p:cNvPicPr>
          <p:nvPr/>
        </p:nvPicPr>
        <p:blipFill>
          <a:blip r:embed="rId4" cstate="print"/>
          <a:stretch>
            <a:fillRect/>
          </a:stretch>
        </p:blipFill>
        <p:spPr>
          <a:xfrm>
            <a:off x="431403" y="37485"/>
            <a:ext cx="1129962" cy="1200861"/>
          </a:xfrm>
          <a:prstGeom prst="rect">
            <a:avLst/>
          </a:prstGeom>
        </p:spPr>
      </p:pic>
    </p:spTree>
    <p:extLst>
      <p:ext uri="{BB962C8B-B14F-4D97-AF65-F5344CB8AC3E}">
        <p14:creationId xmlns:p14="http://schemas.microsoft.com/office/powerpoint/2010/main" val="246497868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457200" y="274638"/>
            <a:ext cx="8229600" cy="1143000"/>
          </a:xfrm>
          <a:prstGeom prst="rect">
            <a:avLst/>
          </a:prstGeom>
        </p:spPr>
        <p:txBody>
          <a:bodyPr vert="horz" lIns="91440" tIns="45720" rIns="91440" bIns="45720" rtlCol="0" anchor="ctr">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spcBef>
                <a:spcPts val="0"/>
              </a:spcBef>
              <a:spcAft>
                <a:spcPts val="1000"/>
              </a:spcAft>
            </a:pPr>
            <a:r>
              <a:rPr lang="en-US" sz="1800" b="1" dirty="0">
                <a:solidFill>
                  <a:schemeClr val="bg1"/>
                </a:solidFill>
                <a:ea typeface="Calibri"/>
                <a:cs typeface="Times New Roman"/>
              </a:rPr>
              <a:t>Youth Soccer League (BAYS).  </a:t>
            </a:r>
            <a:r>
              <a:rPr lang="en-US" b="1" dirty="0">
                <a:solidFill>
                  <a:schemeClr val="bg1"/>
                </a:solidFill>
                <a:ea typeface="Calibri"/>
                <a:cs typeface="Times New Roman"/>
              </a:rPr>
              <a:t/>
            </a:r>
            <a:br>
              <a:rPr lang="en-US" b="1" dirty="0">
                <a:solidFill>
                  <a:schemeClr val="bg1"/>
                </a:solidFill>
                <a:ea typeface="Calibri"/>
                <a:cs typeface="Times New Roman"/>
              </a:rPr>
            </a:br>
            <a:r>
              <a:rPr lang="en-US" b="1" dirty="0">
                <a:solidFill>
                  <a:schemeClr val="bg1"/>
                </a:solidFill>
                <a:ea typeface="Calibri"/>
                <a:cs typeface="Times New Roman"/>
              </a:rPr>
              <a:t/>
            </a:r>
            <a:br>
              <a:rPr lang="en-US" b="1" dirty="0">
                <a:solidFill>
                  <a:schemeClr val="bg1"/>
                </a:solidFill>
                <a:ea typeface="Calibri"/>
                <a:cs typeface="Times New Roman"/>
              </a:rPr>
            </a:br>
            <a:endParaRPr lang="en-US" dirty="0">
              <a:ea typeface="Calibri"/>
              <a:cs typeface="Times New Roman"/>
            </a:endParaRPr>
          </a:p>
        </p:txBody>
      </p:sp>
      <p:pic>
        <p:nvPicPr>
          <p:cNvPr id="6" name="Picture 5" descr="academy_header-red.jpg"/>
          <p:cNvPicPr>
            <a:picLocks noChangeAspect="1"/>
          </p:cNvPicPr>
          <p:nvPr/>
        </p:nvPicPr>
        <p:blipFill>
          <a:blip r:embed="rId2" cstate="print"/>
          <a:stretch>
            <a:fillRect/>
          </a:stretch>
        </p:blipFill>
        <p:spPr>
          <a:xfrm>
            <a:off x="0" y="0"/>
            <a:ext cx="9144000" cy="1292938"/>
          </a:xfrm>
          <a:prstGeom prst="rect">
            <a:avLst/>
          </a:prstGeom>
        </p:spPr>
      </p:pic>
      <p:sp>
        <p:nvSpPr>
          <p:cNvPr id="7" name="TextBox 6"/>
          <p:cNvSpPr txBox="1"/>
          <p:nvPr/>
        </p:nvSpPr>
        <p:spPr>
          <a:xfrm>
            <a:off x="2362200" y="381000"/>
            <a:ext cx="6172200" cy="584775"/>
          </a:xfrm>
          <a:prstGeom prst="rect">
            <a:avLst/>
          </a:prstGeom>
          <a:noFill/>
        </p:spPr>
        <p:txBody>
          <a:bodyPr wrap="square" rtlCol="0">
            <a:spAutoFit/>
          </a:bodyPr>
          <a:lstStyle/>
          <a:p>
            <a:r>
              <a:rPr lang="en-US" sz="3200" b="1" dirty="0">
                <a:solidFill>
                  <a:schemeClr val="bg1"/>
                </a:solidFill>
                <a:latin typeface="Adobe Caslon Pro Bold" pitchFamily="18" charset="0"/>
              </a:rPr>
              <a:t>Spring 2018 Schedule</a:t>
            </a:r>
          </a:p>
        </p:txBody>
      </p:sp>
      <p:sp>
        <p:nvSpPr>
          <p:cNvPr id="8" name="Rectangle 7"/>
          <p:cNvSpPr/>
          <p:nvPr/>
        </p:nvSpPr>
        <p:spPr>
          <a:xfrm>
            <a:off x="0" y="0"/>
            <a:ext cx="1940943" cy="129293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457200" y="1582341"/>
            <a:ext cx="8229600" cy="5139868"/>
          </a:xfrm>
          <a:prstGeom prst="rect">
            <a:avLst/>
          </a:prstGeom>
        </p:spPr>
        <p:txBody>
          <a:bodyPr wrap="square">
            <a:spAutoFit/>
          </a:bodyPr>
          <a:lstStyle/>
          <a:p>
            <a:pPr>
              <a:defRPr/>
            </a:pPr>
            <a:r>
              <a:rPr lang="en-US" altLang="en-US" sz="2400" b="1" dirty="0" smtClean="0"/>
              <a:t>3</a:t>
            </a:r>
            <a:r>
              <a:rPr lang="en-US" altLang="en-US" sz="2400" b="1" baseline="30000" dirty="0" smtClean="0"/>
              <a:t>rd</a:t>
            </a:r>
            <a:r>
              <a:rPr lang="en-US" altLang="en-US" sz="2400" b="1" dirty="0" smtClean="0"/>
              <a:t> </a:t>
            </a:r>
            <a:r>
              <a:rPr lang="en-US" altLang="en-US" sz="2400" b="1" dirty="0"/>
              <a:t>– 8</a:t>
            </a:r>
            <a:r>
              <a:rPr lang="en-US" altLang="en-US" sz="2400" b="1" baseline="30000" dirty="0"/>
              <a:t>th</a:t>
            </a:r>
            <a:r>
              <a:rPr lang="en-US" altLang="en-US" sz="2400" b="1" dirty="0"/>
              <a:t> Grade </a:t>
            </a:r>
            <a:r>
              <a:rPr lang="en-US" altLang="en-US" sz="2400" b="1" dirty="0" smtClean="0"/>
              <a:t>BAYS: </a:t>
            </a:r>
            <a:endParaRPr lang="en-US" altLang="en-US" sz="2400" b="1" dirty="0"/>
          </a:p>
          <a:p>
            <a:pPr marL="800100" lvl="1" indent="-342900">
              <a:buFont typeface="Arial" panose="020B0604020202020204" pitchFamily="34" charset="0"/>
              <a:buChar char="•"/>
              <a:defRPr/>
            </a:pPr>
            <a:r>
              <a:rPr lang="en-US" altLang="en-US" sz="2400" dirty="0" smtClean="0"/>
              <a:t>Practices, Group Nights &amp; Skills League </a:t>
            </a:r>
            <a:r>
              <a:rPr lang="en-US" altLang="en-US" sz="2400" dirty="0"/>
              <a:t>start April </a:t>
            </a:r>
            <a:r>
              <a:rPr lang="en-US" altLang="en-US" sz="2400" dirty="0" smtClean="0"/>
              <a:t>2nd</a:t>
            </a:r>
            <a:endParaRPr lang="en-US" altLang="en-US" sz="2400" baseline="30000" dirty="0"/>
          </a:p>
          <a:p>
            <a:pPr marL="800100" lvl="1" indent="-342900">
              <a:buFont typeface="Arial" panose="020B0604020202020204" pitchFamily="34" charset="0"/>
              <a:buChar char="•"/>
              <a:defRPr/>
            </a:pPr>
            <a:r>
              <a:rPr lang="en-US" altLang="en-US" sz="2400" dirty="0"/>
              <a:t>First games – April </a:t>
            </a:r>
            <a:r>
              <a:rPr lang="en-US" altLang="en-US" sz="2400" dirty="0" smtClean="0"/>
              <a:t>7</a:t>
            </a:r>
            <a:r>
              <a:rPr lang="en-US" altLang="en-US" sz="2400" baseline="30000" dirty="0" smtClean="0"/>
              <a:t>th</a:t>
            </a:r>
            <a:r>
              <a:rPr lang="en-US" altLang="en-US" sz="2400" dirty="0" smtClean="0"/>
              <a:t> </a:t>
            </a:r>
            <a:endParaRPr lang="en-US" altLang="en-US" sz="2400" dirty="0"/>
          </a:p>
          <a:p>
            <a:pPr marL="800100" lvl="1" indent="-342900">
              <a:buFont typeface="Arial" panose="020B0604020202020204" pitchFamily="34" charset="0"/>
              <a:buChar char="•"/>
              <a:defRPr/>
            </a:pPr>
            <a:r>
              <a:rPr lang="en-US" altLang="en-US" sz="2400" dirty="0" smtClean="0"/>
              <a:t>Games </a:t>
            </a:r>
            <a:r>
              <a:rPr lang="en-US" altLang="en-US" sz="2400" dirty="0"/>
              <a:t>scheduled for Memorial Day </a:t>
            </a:r>
            <a:r>
              <a:rPr lang="en-US" altLang="en-US" sz="2400" dirty="0" smtClean="0"/>
              <a:t>Weekend</a:t>
            </a:r>
            <a:endParaRPr lang="en-US" altLang="en-US" sz="2400" dirty="0"/>
          </a:p>
          <a:p>
            <a:pPr marL="800100" lvl="1" indent="-342900">
              <a:buFont typeface="Arial"/>
              <a:buChar char="•"/>
              <a:defRPr/>
            </a:pPr>
            <a:r>
              <a:rPr lang="en-US" altLang="en-US" sz="2400" dirty="0"/>
              <a:t>Season ends – June </a:t>
            </a:r>
            <a:r>
              <a:rPr lang="en-US" altLang="en-US" sz="2400" dirty="0" smtClean="0"/>
              <a:t>10</a:t>
            </a:r>
            <a:r>
              <a:rPr lang="en-US" altLang="en-US" sz="2000" baseline="30000" dirty="0" smtClean="0"/>
              <a:t>th</a:t>
            </a:r>
          </a:p>
          <a:p>
            <a:pPr marL="800100" lvl="1" indent="-342900">
              <a:buFont typeface="Arial"/>
              <a:buChar char="•"/>
              <a:defRPr/>
            </a:pPr>
            <a:r>
              <a:rPr lang="en-US" altLang="en-US" sz="2400" dirty="0" smtClean="0"/>
              <a:t>All weather permitting</a:t>
            </a:r>
            <a:r>
              <a:rPr lang="en-US" altLang="en-US" sz="2400" dirty="0"/>
              <a:t>!</a:t>
            </a:r>
            <a:endParaRPr lang="en-US" altLang="en-US" sz="2400" baseline="30000" dirty="0"/>
          </a:p>
          <a:p>
            <a:pPr lvl="1">
              <a:defRPr/>
            </a:pPr>
            <a:endParaRPr lang="en-US" altLang="en-US" sz="2000" baseline="30000" dirty="0" smtClean="0"/>
          </a:p>
          <a:p>
            <a:pPr lvl="1">
              <a:defRPr/>
            </a:pPr>
            <a:endParaRPr lang="en-US" altLang="en-US" sz="2000" baseline="30000" dirty="0" smtClean="0"/>
          </a:p>
          <a:p>
            <a:pPr lvl="1">
              <a:defRPr/>
            </a:pPr>
            <a:endParaRPr lang="en-US" altLang="en-US" sz="2000" baseline="30000" dirty="0"/>
          </a:p>
          <a:p>
            <a:pPr lvl="1" algn="ctr">
              <a:defRPr/>
            </a:pPr>
            <a:r>
              <a:rPr lang="en-US" altLang="en-US" sz="2400" dirty="0" smtClean="0"/>
              <a:t>**All Weather Permitting!!**</a:t>
            </a:r>
          </a:p>
          <a:p>
            <a:pPr lvl="1">
              <a:defRPr/>
            </a:pPr>
            <a:endParaRPr lang="en-US" altLang="en-US" sz="1200" dirty="0"/>
          </a:p>
          <a:p>
            <a:pPr lvl="1" algn="ctr">
              <a:defRPr/>
            </a:pPr>
            <a:endParaRPr lang="en-US" altLang="en-US" sz="1200" dirty="0" smtClean="0"/>
          </a:p>
          <a:p>
            <a:pPr lvl="1">
              <a:defRPr/>
            </a:pPr>
            <a:endParaRPr lang="en-US" altLang="en-US" sz="1200" dirty="0"/>
          </a:p>
          <a:p>
            <a:pPr lvl="1">
              <a:defRPr/>
            </a:pPr>
            <a:endParaRPr lang="en-US" altLang="en-US" sz="1200" dirty="0" smtClean="0"/>
          </a:p>
          <a:p>
            <a:pPr lvl="1">
              <a:defRPr/>
            </a:pPr>
            <a:endParaRPr lang="en-US" altLang="en-US" sz="1200" dirty="0"/>
          </a:p>
          <a:p>
            <a:pPr lvl="1">
              <a:defRPr/>
            </a:pPr>
            <a:endParaRPr lang="en-US" altLang="en-US" sz="1200" dirty="0" smtClean="0"/>
          </a:p>
          <a:p>
            <a:pPr lvl="1">
              <a:defRPr/>
            </a:pPr>
            <a:endParaRPr lang="en-US" altLang="en-US" sz="1200" dirty="0"/>
          </a:p>
          <a:p>
            <a:pPr lvl="1">
              <a:defRPr/>
            </a:pPr>
            <a:endParaRPr lang="en-US" altLang="en-US" sz="1200" dirty="0" smtClean="0"/>
          </a:p>
          <a:p>
            <a:pPr lvl="1">
              <a:defRPr/>
            </a:pPr>
            <a:endParaRPr lang="en-US" altLang="en-US" sz="1200" dirty="0"/>
          </a:p>
          <a:p>
            <a:pPr lvl="1">
              <a:defRPr/>
            </a:pPr>
            <a:endParaRPr lang="en-US" altLang="en-US" sz="1200" dirty="0"/>
          </a:p>
        </p:txBody>
      </p:sp>
      <p:pic>
        <p:nvPicPr>
          <p:cNvPr id="11" name="Picture 10" descr="Sudbury_Youth_Soccer_Logo-4Color.emf"/>
          <p:cNvPicPr>
            <a:picLocks noChangeAspect="1"/>
          </p:cNvPicPr>
          <p:nvPr/>
        </p:nvPicPr>
        <p:blipFill>
          <a:blip r:embed="rId3" cstate="print"/>
          <a:stretch>
            <a:fillRect/>
          </a:stretch>
        </p:blipFill>
        <p:spPr>
          <a:xfrm>
            <a:off x="431403" y="37485"/>
            <a:ext cx="1129962" cy="1200861"/>
          </a:xfrm>
          <a:prstGeom prst="rect">
            <a:avLst/>
          </a:prstGeom>
        </p:spPr>
      </p:pic>
      <p:pic>
        <p:nvPicPr>
          <p:cNvPr id="3" name="Picture 2" descr="IMG_395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7000" y="4038600"/>
            <a:ext cx="4070523" cy="25473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8417659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18293</TotalTime>
  <Words>2097</Words>
  <Application>Microsoft Macintosh PowerPoint</Application>
  <PresentationFormat>On-screen Show (4:3)</PresentationFormat>
  <Paragraphs>388</Paragraphs>
  <Slides>33</Slides>
  <Notes>25</Notes>
  <HiddenSlides>1</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Field Closures</vt:lpstr>
      <vt:lpstr>Field Closures</vt:lpstr>
      <vt:lpstr>Field Closures</vt:lpstr>
      <vt:lpstr>Zero Tolerance Policy</vt:lpstr>
      <vt:lpstr>Zero Tolerance Policy</vt:lpstr>
      <vt:lpstr>BAYS Coach Pass Cards</vt:lpstr>
      <vt:lpstr>Field Closures</vt:lpstr>
      <vt:lpstr>PowerPoint Presentation</vt:lpstr>
      <vt:lpstr>PowerPoint Presentation</vt:lpstr>
      <vt:lpstr>Field Closures</vt:lpstr>
      <vt:lpstr>Field Closures</vt:lpstr>
      <vt:lpstr>Coach Requirements - CORI Forms</vt:lpstr>
      <vt:lpstr>Coach Requirements – Concussion Education</vt:lpstr>
      <vt:lpstr>uLittle and SSL In Town Rosters</vt:lpstr>
      <vt:lpstr>BAYS Travel Team Rosters</vt:lpstr>
      <vt:lpstr>BAYS Rosters</vt:lpstr>
      <vt:lpstr>BAYS Coach Pass Cards</vt:lpstr>
      <vt:lpstr>BAYS Coach Pass Cards</vt:lpstr>
      <vt:lpstr>Zero Tolerance Policy</vt:lpstr>
      <vt:lpstr>Medical Releases &amp; Player Summary</vt:lpstr>
      <vt:lpstr>BAYS Coach Pass Cards</vt:lpstr>
      <vt:lpstr>BAYS Coach Pass Cards</vt:lpstr>
      <vt:lpstr>Field Closures</vt:lpstr>
      <vt:lpstr>Zero Tolerance Policy</vt:lpstr>
      <vt:lpstr>Field Closures</vt:lpstr>
      <vt:lpstr>PowerPoint Presentation</vt:lpstr>
      <vt:lpstr>PowerPoint Presentation</vt:lpstr>
      <vt:lpstr>Field Closures</vt:lpstr>
      <vt:lpstr>Field Closures</vt:lpstr>
      <vt:lpstr>Field Closures</vt:lpstr>
      <vt:lpstr>Field Closures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Administratr</dc:creator>
  <cp:lastModifiedBy>Hartley E. Johnson</cp:lastModifiedBy>
  <cp:revision>261</cp:revision>
  <cp:lastPrinted>2017-03-29T20:35:13Z</cp:lastPrinted>
  <dcterms:created xsi:type="dcterms:W3CDTF">2012-04-23T17:07:30Z</dcterms:created>
  <dcterms:modified xsi:type="dcterms:W3CDTF">2018-03-29T15:18:50Z</dcterms:modified>
</cp:coreProperties>
</file>