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56" r:id="rId3"/>
    <p:sldId id="257" r:id="rId4"/>
    <p:sldId id="261" r:id="rId5"/>
    <p:sldId id="259" r:id="rId6"/>
    <p:sldId id="260" r:id="rId7"/>
    <p:sldId id="258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2" autoAdjust="0"/>
    <p:restoredTop sz="94660"/>
  </p:normalViewPr>
  <p:slideViewPr>
    <p:cSldViewPr>
      <p:cViewPr varScale="1">
        <p:scale>
          <a:sx n="98" d="100"/>
          <a:sy n="98" d="100"/>
        </p:scale>
        <p:origin x="859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6D6D9-15F9-40DC-915E-0FE9F746CCC6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72DCD5-3E82-4E78-BE57-B7457D97BE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59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5183F-D055-424F-8C2C-1BFCBD0A6A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12FC-8F2D-4837-96D2-C56E66D8D3AE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984E-9718-46B8-962E-EF3B91E6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12FC-8F2D-4837-96D2-C56E66D8D3AE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984E-9718-46B8-962E-EF3B91E6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12FC-8F2D-4837-96D2-C56E66D8D3AE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984E-9718-46B8-962E-EF3B91E6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12FC-8F2D-4837-96D2-C56E66D8D3AE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984E-9718-46B8-962E-EF3B91E6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12FC-8F2D-4837-96D2-C56E66D8D3AE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984E-9718-46B8-962E-EF3B91E6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12FC-8F2D-4837-96D2-C56E66D8D3AE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984E-9718-46B8-962E-EF3B91E6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12FC-8F2D-4837-96D2-C56E66D8D3AE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984E-9718-46B8-962E-EF3B91E6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12FC-8F2D-4837-96D2-C56E66D8D3AE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984E-9718-46B8-962E-EF3B91E6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12FC-8F2D-4837-96D2-C56E66D8D3AE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984E-9718-46B8-962E-EF3B91E6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12FC-8F2D-4837-96D2-C56E66D8D3AE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984E-9718-46B8-962E-EF3B91E6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12FC-8F2D-4837-96D2-C56E66D8D3AE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984E-9718-46B8-962E-EF3B91E6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E12FC-8F2D-4837-96D2-C56E66D8D3AE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3984E-9718-46B8-962E-EF3B91E6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YSA_BlueCover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" name="Picture 8" descr="Sudbury_Youth_Soccer_Logo-4C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2" y="1295402"/>
            <a:ext cx="1816809" cy="1862469"/>
          </a:xfrm>
          <a:prstGeom prst="rect">
            <a:avLst/>
          </a:prstGeom>
          <a:noFill/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066800" y="4130675"/>
            <a:ext cx="746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US" altLang="ko-KR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</a:rPr>
              <a:t>SYSA Travel Evaluation Guide</a:t>
            </a:r>
            <a:endParaRPr kumimoji="0" lang="uk-UA" altLang="ko-K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2019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ko-K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ko-K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</a:rPr>
              <a:t>Evaluation sheets</a:t>
            </a:r>
            <a:r>
              <a:rPr kumimoji="0" lang="en-US" altLang="ko-KR" sz="1200" b="0" i="0" u="none" strike="noStrike" cap="none" normalizeH="0" dirty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</a:rPr>
              <a:t> for the </a:t>
            </a:r>
            <a:r>
              <a:rPr lang="en-US" altLang="ko-KR" sz="1200" dirty="0">
                <a:solidFill>
                  <a:srgbClr val="FFFFFF"/>
                </a:solidFill>
                <a:latin typeface="Times New Roman" pitchFamily="18" charset="0"/>
              </a:rPr>
              <a:t>t</a:t>
            </a:r>
            <a:r>
              <a:rPr kumimoji="0" lang="en-US" altLang="ko-KR" sz="1200" b="0" i="0" u="none" strike="noStrike" cap="none" normalizeH="0" dirty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</a:rPr>
              <a:t>ravel evaluation nights.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65" descr="Soccer Fiel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104530" y="3000134"/>
            <a:ext cx="3829539" cy="2666999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 rot="1021829">
            <a:off x="2055009" y="3343037"/>
            <a:ext cx="220275" cy="113909"/>
            <a:chOff x="5943600" y="1066800"/>
            <a:chExt cx="457200" cy="228600"/>
          </a:xfrm>
        </p:grpSpPr>
        <p:sp>
          <p:nvSpPr>
            <p:cNvPr id="6" name="Oval 5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 rot="1021829">
            <a:off x="2526453" y="3839761"/>
            <a:ext cx="220275" cy="113909"/>
            <a:chOff x="5943600" y="1066800"/>
            <a:chExt cx="457200" cy="228600"/>
          </a:xfrm>
        </p:grpSpPr>
        <p:sp>
          <p:nvSpPr>
            <p:cNvPr id="15" name="Oval 14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 rot="19110575">
            <a:off x="1076897" y="4097275"/>
            <a:ext cx="220275" cy="113909"/>
            <a:chOff x="5943600" y="1066800"/>
            <a:chExt cx="457200" cy="228600"/>
          </a:xfrm>
        </p:grpSpPr>
        <p:sp>
          <p:nvSpPr>
            <p:cNvPr id="18" name="Oval 17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 rot="9188657">
            <a:off x="1995052" y="4768012"/>
            <a:ext cx="220275" cy="113909"/>
            <a:chOff x="5943600" y="1066800"/>
            <a:chExt cx="457200" cy="228600"/>
          </a:xfrm>
        </p:grpSpPr>
        <p:sp>
          <p:nvSpPr>
            <p:cNvPr id="21" name="Oval 20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 rot="13081443">
            <a:off x="1004453" y="4768013"/>
            <a:ext cx="220275" cy="113909"/>
            <a:chOff x="5943600" y="1066800"/>
            <a:chExt cx="457200" cy="228600"/>
          </a:xfrm>
        </p:grpSpPr>
        <p:sp>
          <p:nvSpPr>
            <p:cNvPr id="30" name="Oval 29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 rot="10800000">
            <a:off x="1828801" y="3581401"/>
            <a:ext cx="220275" cy="113909"/>
            <a:chOff x="5943600" y="1066800"/>
            <a:chExt cx="457200" cy="228600"/>
          </a:xfrm>
        </p:grpSpPr>
        <p:sp>
          <p:nvSpPr>
            <p:cNvPr id="33" name="Oval 32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 rot="10649312">
            <a:off x="1754989" y="5262573"/>
            <a:ext cx="220275" cy="113909"/>
            <a:chOff x="5943600" y="1066800"/>
            <a:chExt cx="457200" cy="228600"/>
          </a:xfrm>
        </p:grpSpPr>
        <p:sp>
          <p:nvSpPr>
            <p:cNvPr id="36" name="Oval 35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 rot="9188657">
            <a:off x="2909452" y="4234611"/>
            <a:ext cx="220275" cy="113909"/>
            <a:chOff x="5943600" y="1066800"/>
            <a:chExt cx="457200" cy="228600"/>
          </a:xfrm>
        </p:grpSpPr>
        <p:sp>
          <p:nvSpPr>
            <p:cNvPr id="39" name="Oval 38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219200" y="4800601"/>
            <a:ext cx="76200" cy="76199"/>
            <a:chOff x="4019550" y="1809750"/>
            <a:chExt cx="238127" cy="238127"/>
          </a:xfrm>
        </p:grpSpPr>
        <p:sp>
          <p:nvSpPr>
            <p:cNvPr id="42" name="Oval 41"/>
            <p:cNvSpPr/>
            <p:nvPr/>
          </p:nvSpPr>
          <p:spPr>
            <a:xfrm>
              <a:off x="4019550" y="1809750"/>
              <a:ext cx="238127" cy="23812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130"/>
            <p:cNvGrpSpPr/>
            <p:nvPr/>
          </p:nvGrpSpPr>
          <p:grpSpPr>
            <a:xfrm>
              <a:off x="4038601" y="1828801"/>
              <a:ext cx="200025" cy="200025"/>
              <a:chOff x="4041775" y="1831975"/>
              <a:chExt cx="200025" cy="200025"/>
            </a:xfrm>
          </p:grpSpPr>
          <p:sp>
            <p:nvSpPr>
              <p:cNvPr id="44" name="Freeform 47"/>
              <p:cNvSpPr>
                <a:spLocks/>
              </p:cNvSpPr>
              <p:nvPr/>
            </p:nvSpPr>
            <p:spPr bwMode="auto">
              <a:xfrm>
                <a:off x="4041775" y="1831975"/>
                <a:ext cx="196850" cy="200025"/>
              </a:xfrm>
              <a:custGeom>
                <a:avLst/>
                <a:gdLst/>
                <a:ahLst/>
                <a:cxnLst>
                  <a:cxn ang="0">
                    <a:pos x="124" y="62"/>
                  </a:cxn>
                  <a:cxn ang="0">
                    <a:pos x="124" y="62"/>
                  </a:cxn>
                  <a:cxn ang="0">
                    <a:pos x="124" y="76"/>
                  </a:cxn>
                  <a:cxn ang="0">
                    <a:pos x="120" y="88"/>
                  </a:cxn>
                  <a:cxn ang="0">
                    <a:pos x="114" y="98"/>
                  </a:cxn>
                  <a:cxn ang="0">
                    <a:pos x="106" y="108"/>
                  </a:cxn>
                  <a:cxn ang="0">
                    <a:pos x="98" y="114"/>
                  </a:cxn>
                  <a:cxn ang="0">
                    <a:pos x="86" y="120"/>
                  </a:cxn>
                  <a:cxn ang="0">
                    <a:pos x="74" y="124"/>
                  </a:cxn>
                  <a:cxn ang="0">
                    <a:pos x="62" y="126"/>
                  </a:cxn>
                  <a:cxn ang="0">
                    <a:pos x="62" y="126"/>
                  </a:cxn>
                  <a:cxn ang="0">
                    <a:pos x="50" y="124"/>
                  </a:cxn>
                  <a:cxn ang="0">
                    <a:pos x="38" y="120"/>
                  </a:cxn>
                  <a:cxn ang="0">
                    <a:pos x="26" y="114"/>
                  </a:cxn>
                  <a:cxn ang="0">
                    <a:pos x="18" y="108"/>
                  </a:cxn>
                  <a:cxn ang="0">
                    <a:pos x="10" y="98"/>
                  </a:cxn>
                  <a:cxn ang="0">
                    <a:pos x="4" y="88"/>
                  </a:cxn>
                  <a:cxn ang="0">
                    <a:pos x="0" y="76"/>
                  </a:cxn>
                  <a:cxn ang="0">
                    <a:pos x="0" y="62"/>
                  </a:cxn>
                  <a:cxn ang="0">
                    <a:pos x="0" y="62"/>
                  </a:cxn>
                  <a:cxn ang="0">
                    <a:pos x="0" y="50"/>
                  </a:cxn>
                  <a:cxn ang="0">
                    <a:pos x="4" y="38"/>
                  </a:cxn>
                  <a:cxn ang="0">
                    <a:pos x="10" y="28"/>
                  </a:cxn>
                  <a:cxn ang="0">
                    <a:pos x="18" y="18"/>
                  </a:cxn>
                  <a:cxn ang="0">
                    <a:pos x="26" y="10"/>
                  </a:cxn>
                  <a:cxn ang="0">
                    <a:pos x="38" y="4"/>
                  </a:cxn>
                  <a:cxn ang="0">
                    <a:pos x="50" y="2"/>
                  </a:cxn>
                  <a:cxn ang="0">
                    <a:pos x="62" y="0"/>
                  </a:cxn>
                  <a:cxn ang="0">
                    <a:pos x="62" y="0"/>
                  </a:cxn>
                  <a:cxn ang="0">
                    <a:pos x="74" y="2"/>
                  </a:cxn>
                  <a:cxn ang="0">
                    <a:pos x="86" y="4"/>
                  </a:cxn>
                  <a:cxn ang="0">
                    <a:pos x="98" y="10"/>
                  </a:cxn>
                  <a:cxn ang="0">
                    <a:pos x="106" y="18"/>
                  </a:cxn>
                  <a:cxn ang="0">
                    <a:pos x="114" y="28"/>
                  </a:cxn>
                  <a:cxn ang="0">
                    <a:pos x="120" y="38"/>
                  </a:cxn>
                  <a:cxn ang="0">
                    <a:pos x="124" y="50"/>
                  </a:cxn>
                  <a:cxn ang="0">
                    <a:pos x="124" y="62"/>
                  </a:cxn>
                  <a:cxn ang="0">
                    <a:pos x="124" y="62"/>
                  </a:cxn>
                </a:cxnLst>
                <a:rect l="0" t="0" r="r" b="b"/>
                <a:pathLst>
                  <a:path w="124" h="126">
                    <a:moveTo>
                      <a:pt x="124" y="62"/>
                    </a:moveTo>
                    <a:lnTo>
                      <a:pt x="124" y="62"/>
                    </a:lnTo>
                    <a:lnTo>
                      <a:pt x="124" y="76"/>
                    </a:lnTo>
                    <a:lnTo>
                      <a:pt x="120" y="88"/>
                    </a:lnTo>
                    <a:lnTo>
                      <a:pt x="114" y="98"/>
                    </a:lnTo>
                    <a:lnTo>
                      <a:pt x="106" y="108"/>
                    </a:lnTo>
                    <a:lnTo>
                      <a:pt x="98" y="114"/>
                    </a:lnTo>
                    <a:lnTo>
                      <a:pt x="86" y="120"/>
                    </a:lnTo>
                    <a:lnTo>
                      <a:pt x="74" y="124"/>
                    </a:lnTo>
                    <a:lnTo>
                      <a:pt x="62" y="126"/>
                    </a:lnTo>
                    <a:lnTo>
                      <a:pt x="62" y="126"/>
                    </a:lnTo>
                    <a:lnTo>
                      <a:pt x="50" y="124"/>
                    </a:lnTo>
                    <a:lnTo>
                      <a:pt x="38" y="120"/>
                    </a:lnTo>
                    <a:lnTo>
                      <a:pt x="26" y="114"/>
                    </a:lnTo>
                    <a:lnTo>
                      <a:pt x="18" y="108"/>
                    </a:lnTo>
                    <a:lnTo>
                      <a:pt x="10" y="98"/>
                    </a:lnTo>
                    <a:lnTo>
                      <a:pt x="4" y="88"/>
                    </a:lnTo>
                    <a:lnTo>
                      <a:pt x="0" y="76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50"/>
                    </a:lnTo>
                    <a:lnTo>
                      <a:pt x="4" y="38"/>
                    </a:lnTo>
                    <a:lnTo>
                      <a:pt x="10" y="28"/>
                    </a:lnTo>
                    <a:lnTo>
                      <a:pt x="18" y="18"/>
                    </a:lnTo>
                    <a:lnTo>
                      <a:pt x="26" y="10"/>
                    </a:lnTo>
                    <a:lnTo>
                      <a:pt x="38" y="4"/>
                    </a:lnTo>
                    <a:lnTo>
                      <a:pt x="50" y="2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74" y="2"/>
                    </a:lnTo>
                    <a:lnTo>
                      <a:pt x="86" y="4"/>
                    </a:lnTo>
                    <a:lnTo>
                      <a:pt x="98" y="10"/>
                    </a:lnTo>
                    <a:lnTo>
                      <a:pt x="106" y="18"/>
                    </a:lnTo>
                    <a:lnTo>
                      <a:pt x="114" y="28"/>
                    </a:lnTo>
                    <a:lnTo>
                      <a:pt x="120" y="38"/>
                    </a:lnTo>
                    <a:lnTo>
                      <a:pt x="124" y="50"/>
                    </a:lnTo>
                    <a:lnTo>
                      <a:pt x="124" y="62"/>
                    </a:lnTo>
                    <a:lnTo>
                      <a:pt x="124" y="6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49"/>
              <p:cNvSpPr>
                <a:spLocks/>
              </p:cNvSpPr>
              <p:nvPr/>
            </p:nvSpPr>
            <p:spPr bwMode="auto">
              <a:xfrm>
                <a:off x="4070350" y="1838325"/>
                <a:ext cx="47625" cy="47625"/>
              </a:xfrm>
              <a:custGeom>
                <a:avLst/>
                <a:gdLst/>
                <a:ahLst/>
                <a:cxnLst>
                  <a:cxn ang="0">
                    <a:pos x="2" y="14"/>
                  </a:cxn>
                  <a:cxn ang="0">
                    <a:pos x="0" y="28"/>
                  </a:cxn>
                  <a:cxn ang="0">
                    <a:pos x="10" y="30"/>
                  </a:cxn>
                  <a:cxn ang="0">
                    <a:pos x="30" y="16"/>
                  </a:cxn>
                  <a:cxn ang="0">
                    <a:pos x="30" y="2"/>
                  </a:cxn>
                  <a:cxn ang="0">
                    <a:pos x="22" y="0"/>
                  </a:cxn>
                  <a:cxn ang="0">
                    <a:pos x="22" y="0"/>
                  </a:cxn>
                  <a:cxn ang="0">
                    <a:pos x="12" y="6"/>
                  </a:cxn>
                  <a:cxn ang="0">
                    <a:pos x="6" y="10"/>
                  </a:cxn>
                  <a:cxn ang="0">
                    <a:pos x="2" y="14"/>
                  </a:cxn>
                  <a:cxn ang="0">
                    <a:pos x="2" y="14"/>
                  </a:cxn>
                </a:cxnLst>
                <a:rect l="0" t="0" r="r" b="b"/>
                <a:pathLst>
                  <a:path w="30" h="30">
                    <a:moveTo>
                      <a:pt x="2" y="14"/>
                    </a:moveTo>
                    <a:lnTo>
                      <a:pt x="0" y="28"/>
                    </a:lnTo>
                    <a:lnTo>
                      <a:pt x="10" y="30"/>
                    </a:lnTo>
                    <a:lnTo>
                      <a:pt x="30" y="16"/>
                    </a:lnTo>
                    <a:lnTo>
                      <a:pt x="30" y="2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12" y="6"/>
                    </a:lnTo>
                    <a:lnTo>
                      <a:pt x="6" y="10"/>
                    </a:lnTo>
                    <a:lnTo>
                      <a:pt x="2" y="14"/>
                    </a:lnTo>
                    <a:lnTo>
                      <a:pt x="2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50"/>
              <p:cNvSpPr>
                <a:spLocks/>
              </p:cNvSpPr>
              <p:nvPr/>
            </p:nvSpPr>
            <p:spPr bwMode="auto">
              <a:xfrm>
                <a:off x="4067175" y="1930400"/>
                <a:ext cx="63500" cy="66675"/>
              </a:xfrm>
              <a:custGeom>
                <a:avLst/>
                <a:gdLst/>
                <a:ahLst/>
                <a:cxnLst>
                  <a:cxn ang="0">
                    <a:pos x="36" y="10"/>
                  </a:cxn>
                  <a:cxn ang="0">
                    <a:pos x="40" y="34"/>
                  </a:cxn>
                  <a:cxn ang="0">
                    <a:pos x="16" y="42"/>
                  </a:cxn>
                  <a:cxn ang="0">
                    <a:pos x="0" y="18"/>
                  </a:cxn>
                  <a:cxn ang="0">
                    <a:pos x="14" y="0"/>
                  </a:cxn>
                  <a:cxn ang="0">
                    <a:pos x="36" y="10"/>
                  </a:cxn>
                </a:cxnLst>
                <a:rect l="0" t="0" r="r" b="b"/>
                <a:pathLst>
                  <a:path w="40" h="42">
                    <a:moveTo>
                      <a:pt x="36" y="10"/>
                    </a:moveTo>
                    <a:lnTo>
                      <a:pt x="40" y="34"/>
                    </a:lnTo>
                    <a:lnTo>
                      <a:pt x="16" y="42"/>
                    </a:lnTo>
                    <a:lnTo>
                      <a:pt x="0" y="18"/>
                    </a:lnTo>
                    <a:lnTo>
                      <a:pt x="14" y="0"/>
                    </a:lnTo>
                    <a:lnTo>
                      <a:pt x="36" y="10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51"/>
              <p:cNvSpPr>
                <a:spLocks/>
              </p:cNvSpPr>
              <p:nvPr/>
            </p:nvSpPr>
            <p:spPr bwMode="auto">
              <a:xfrm>
                <a:off x="4165600" y="1974850"/>
                <a:ext cx="50800" cy="50800"/>
              </a:xfrm>
              <a:custGeom>
                <a:avLst/>
                <a:gdLst/>
                <a:ahLst/>
                <a:cxnLst>
                  <a:cxn ang="0">
                    <a:pos x="32" y="14"/>
                  </a:cxn>
                  <a:cxn ang="0">
                    <a:pos x="32" y="6"/>
                  </a:cxn>
                  <a:cxn ang="0">
                    <a:pos x="22" y="0"/>
                  </a:cxn>
                  <a:cxn ang="0">
                    <a:pos x="0" y="16"/>
                  </a:cxn>
                  <a:cxn ang="0">
                    <a:pos x="2" y="26"/>
                  </a:cxn>
                  <a:cxn ang="0">
                    <a:pos x="10" y="32"/>
                  </a:cxn>
                  <a:cxn ang="0">
                    <a:pos x="10" y="32"/>
                  </a:cxn>
                  <a:cxn ang="0">
                    <a:pos x="20" y="24"/>
                  </a:cxn>
                  <a:cxn ang="0">
                    <a:pos x="28" y="18"/>
                  </a:cxn>
                  <a:cxn ang="0">
                    <a:pos x="32" y="14"/>
                  </a:cxn>
                  <a:cxn ang="0">
                    <a:pos x="32" y="14"/>
                  </a:cxn>
                </a:cxnLst>
                <a:rect l="0" t="0" r="r" b="b"/>
                <a:pathLst>
                  <a:path w="32" h="32">
                    <a:moveTo>
                      <a:pt x="32" y="14"/>
                    </a:moveTo>
                    <a:lnTo>
                      <a:pt x="32" y="6"/>
                    </a:lnTo>
                    <a:lnTo>
                      <a:pt x="22" y="0"/>
                    </a:lnTo>
                    <a:lnTo>
                      <a:pt x="0" y="16"/>
                    </a:lnTo>
                    <a:lnTo>
                      <a:pt x="2" y="26"/>
                    </a:lnTo>
                    <a:lnTo>
                      <a:pt x="10" y="32"/>
                    </a:lnTo>
                    <a:lnTo>
                      <a:pt x="10" y="32"/>
                    </a:lnTo>
                    <a:lnTo>
                      <a:pt x="20" y="24"/>
                    </a:lnTo>
                    <a:lnTo>
                      <a:pt x="28" y="18"/>
                    </a:lnTo>
                    <a:lnTo>
                      <a:pt x="32" y="14"/>
                    </a:lnTo>
                    <a:lnTo>
                      <a:pt x="32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52"/>
              <p:cNvSpPr>
                <a:spLocks/>
              </p:cNvSpPr>
              <p:nvPr/>
            </p:nvSpPr>
            <p:spPr bwMode="auto">
              <a:xfrm>
                <a:off x="4159250" y="1870075"/>
                <a:ext cx="57150" cy="63500"/>
              </a:xfrm>
              <a:custGeom>
                <a:avLst/>
                <a:gdLst/>
                <a:ahLst/>
                <a:cxnLst>
                  <a:cxn ang="0">
                    <a:pos x="36" y="22"/>
                  </a:cxn>
                  <a:cxn ang="0">
                    <a:pos x="26" y="40"/>
                  </a:cxn>
                  <a:cxn ang="0">
                    <a:pos x="2" y="30"/>
                  </a:cxn>
                  <a:cxn ang="0">
                    <a:pos x="0" y="4"/>
                  </a:cxn>
                  <a:cxn ang="0">
                    <a:pos x="20" y="0"/>
                  </a:cxn>
                  <a:cxn ang="0">
                    <a:pos x="36" y="22"/>
                  </a:cxn>
                </a:cxnLst>
                <a:rect l="0" t="0" r="r" b="b"/>
                <a:pathLst>
                  <a:path w="36" h="40">
                    <a:moveTo>
                      <a:pt x="36" y="22"/>
                    </a:moveTo>
                    <a:lnTo>
                      <a:pt x="26" y="40"/>
                    </a:lnTo>
                    <a:lnTo>
                      <a:pt x="2" y="30"/>
                    </a:lnTo>
                    <a:lnTo>
                      <a:pt x="0" y="4"/>
                    </a:lnTo>
                    <a:lnTo>
                      <a:pt x="20" y="0"/>
                    </a:lnTo>
                    <a:lnTo>
                      <a:pt x="36" y="22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53"/>
              <p:cNvSpPr>
                <a:spLocks/>
              </p:cNvSpPr>
              <p:nvPr/>
            </p:nvSpPr>
            <p:spPr bwMode="auto">
              <a:xfrm>
                <a:off x="4121150" y="1981200"/>
                <a:ext cx="50800" cy="25400"/>
              </a:xfrm>
              <a:custGeom>
                <a:avLst/>
                <a:gdLst/>
                <a:ahLst/>
                <a:cxnLst>
                  <a:cxn ang="0">
                    <a:pos x="32" y="16"/>
                  </a:cxn>
                  <a:cxn ang="0">
                    <a:pos x="32" y="12"/>
                  </a:cxn>
                  <a:cxn ang="0">
                    <a:pos x="32" y="12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2" h="16">
                    <a:moveTo>
                      <a:pt x="32" y="16"/>
                    </a:moveTo>
                    <a:lnTo>
                      <a:pt x="32" y="12"/>
                    </a:lnTo>
                    <a:lnTo>
                      <a:pt x="32" y="12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32" y="16"/>
                    </a:lnTo>
                    <a:lnTo>
                      <a:pt x="32" y="1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54"/>
              <p:cNvSpPr>
                <a:spLocks/>
              </p:cNvSpPr>
              <p:nvPr/>
            </p:nvSpPr>
            <p:spPr bwMode="auto">
              <a:xfrm>
                <a:off x="4194175" y="1924050"/>
                <a:ext cx="9525" cy="57150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6" y="36"/>
                  </a:cxn>
                  <a:cxn ang="0">
                    <a:pos x="6" y="22"/>
                  </a:cxn>
                  <a:cxn ang="0">
                    <a:pos x="6" y="22"/>
                  </a:cxn>
                  <a:cxn ang="0">
                    <a:pos x="6" y="22"/>
                  </a:cxn>
                  <a:cxn ang="0">
                    <a:pos x="6" y="16"/>
                  </a:cxn>
                  <a:cxn ang="0">
                    <a:pos x="6" y="16"/>
                  </a:cxn>
                  <a:cxn ang="0">
                    <a:pos x="6" y="16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4" y="22"/>
                  </a:cxn>
                  <a:cxn ang="0">
                    <a:pos x="4" y="22"/>
                  </a:cxn>
                  <a:cxn ang="0">
                    <a:pos x="4" y="22"/>
                  </a:cxn>
                  <a:cxn ang="0">
                    <a:pos x="4" y="36"/>
                  </a:cxn>
                  <a:cxn ang="0">
                    <a:pos x="4" y="36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6" h="36">
                    <a:moveTo>
                      <a:pt x="6" y="36"/>
                    </a:moveTo>
                    <a:lnTo>
                      <a:pt x="6" y="36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4" y="36"/>
                    </a:lnTo>
                    <a:lnTo>
                      <a:pt x="4" y="36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55"/>
              <p:cNvSpPr>
                <a:spLocks/>
              </p:cNvSpPr>
              <p:nvPr/>
            </p:nvSpPr>
            <p:spPr bwMode="auto">
              <a:xfrm>
                <a:off x="4187825" y="1844675"/>
                <a:ext cx="6350" cy="31750"/>
              </a:xfrm>
              <a:custGeom>
                <a:avLst/>
                <a:gdLst/>
                <a:ahLst/>
                <a:cxnLst>
                  <a:cxn ang="0">
                    <a:pos x="2" y="20"/>
                  </a:cxn>
                  <a:cxn ang="0">
                    <a:pos x="2" y="2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2" y="20"/>
                  </a:cxn>
                  <a:cxn ang="0">
                    <a:pos x="2" y="20"/>
                  </a:cxn>
                </a:cxnLst>
                <a:rect l="0" t="0" r="r" b="b"/>
                <a:pathLst>
                  <a:path w="4" h="20">
                    <a:moveTo>
                      <a:pt x="2" y="20"/>
                    </a:moveTo>
                    <a:lnTo>
                      <a:pt x="2" y="20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2" y="20"/>
                    </a:lnTo>
                    <a:lnTo>
                      <a:pt x="2" y="20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56"/>
              <p:cNvSpPr>
                <a:spLocks/>
              </p:cNvSpPr>
              <p:nvPr/>
            </p:nvSpPr>
            <p:spPr bwMode="auto">
              <a:xfrm>
                <a:off x="4111625" y="1857375"/>
                <a:ext cx="53975" cy="25400"/>
              </a:xfrm>
              <a:custGeom>
                <a:avLst/>
                <a:gdLst/>
                <a:ahLst/>
                <a:cxnLst>
                  <a:cxn ang="0">
                    <a:pos x="32" y="16"/>
                  </a:cxn>
                  <a:cxn ang="0">
                    <a:pos x="34" y="14"/>
                  </a:cxn>
                  <a:cxn ang="0">
                    <a:pos x="34" y="14"/>
                  </a:cxn>
                  <a:cxn ang="0">
                    <a:pos x="24" y="8"/>
                  </a:cxn>
                  <a:cxn ang="0">
                    <a:pos x="14" y="4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4" y="6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4" h="16">
                    <a:moveTo>
                      <a:pt x="32" y="16"/>
                    </a:moveTo>
                    <a:lnTo>
                      <a:pt x="34" y="14"/>
                    </a:lnTo>
                    <a:lnTo>
                      <a:pt x="34" y="14"/>
                    </a:lnTo>
                    <a:lnTo>
                      <a:pt x="24" y="8"/>
                    </a:lnTo>
                    <a:lnTo>
                      <a:pt x="14" y="4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4" y="6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2" y="16"/>
                    </a:lnTo>
                    <a:lnTo>
                      <a:pt x="32" y="1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57"/>
              <p:cNvSpPr>
                <a:spLocks/>
              </p:cNvSpPr>
              <p:nvPr/>
            </p:nvSpPr>
            <p:spPr bwMode="auto">
              <a:xfrm>
                <a:off x="4121150" y="1914525"/>
                <a:ext cx="47625" cy="34925"/>
              </a:xfrm>
              <a:custGeom>
                <a:avLst/>
                <a:gdLst/>
                <a:ahLst/>
                <a:cxnLst>
                  <a:cxn ang="0">
                    <a:pos x="2" y="22"/>
                  </a:cxn>
                  <a:cxn ang="0">
                    <a:pos x="2" y="22"/>
                  </a:cxn>
                  <a:cxn ang="0">
                    <a:pos x="16" y="10"/>
                  </a:cxn>
                  <a:cxn ang="0">
                    <a:pos x="30" y="2"/>
                  </a:cxn>
                  <a:cxn ang="0">
                    <a:pos x="30" y="2"/>
                  </a:cxn>
                  <a:cxn ang="0">
                    <a:pos x="28" y="0"/>
                  </a:cxn>
                  <a:cxn ang="0">
                    <a:pos x="28" y="0"/>
                  </a:cxn>
                  <a:cxn ang="0">
                    <a:pos x="16" y="8"/>
                  </a:cxn>
                  <a:cxn ang="0">
                    <a:pos x="0" y="22"/>
                  </a:cxn>
                  <a:cxn ang="0">
                    <a:pos x="0" y="22"/>
                  </a:cxn>
                  <a:cxn ang="0">
                    <a:pos x="2" y="22"/>
                  </a:cxn>
                  <a:cxn ang="0">
                    <a:pos x="2" y="22"/>
                  </a:cxn>
                </a:cxnLst>
                <a:rect l="0" t="0" r="r" b="b"/>
                <a:pathLst>
                  <a:path w="30" h="22">
                    <a:moveTo>
                      <a:pt x="2" y="22"/>
                    </a:moveTo>
                    <a:lnTo>
                      <a:pt x="2" y="22"/>
                    </a:lnTo>
                    <a:lnTo>
                      <a:pt x="16" y="10"/>
                    </a:lnTo>
                    <a:lnTo>
                      <a:pt x="30" y="2"/>
                    </a:lnTo>
                    <a:lnTo>
                      <a:pt x="30" y="2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16" y="8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2" y="22"/>
                    </a:lnTo>
                    <a:lnTo>
                      <a:pt x="2" y="22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58"/>
              <p:cNvSpPr>
                <a:spLocks/>
              </p:cNvSpPr>
              <p:nvPr/>
            </p:nvSpPr>
            <p:spPr bwMode="auto">
              <a:xfrm>
                <a:off x="4086225" y="1876425"/>
                <a:ext cx="6350" cy="60325"/>
              </a:xfrm>
              <a:custGeom>
                <a:avLst/>
                <a:gdLst/>
                <a:ahLst/>
                <a:cxnLst>
                  <a:cxn ang="0">
                    <a:pos x="0" y="14"/>
                  </a:cxn>
                  <a:cxn ang="0">
                    <a:pos x="0" y="14"/>
                  </a:cxn>
                  <a:cxn ang="0">
                    <a:pos x="2" y="38"/>
                  </a:cxn>
                  <a:cxn ang="0">
                    <a:pos x="2" y="38"/>
                  </a:cxn>
                  <a:cxn ang="0">
                    <a:pos x="4" y="38"/>
                  </a:cxn>
                  <a:cxn ang="0">
                    <a:pos x="4" y="38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4"/>
                  </a:cxn>
                </a:cxnLst>
                <a:rect l="0" t="0" r="r" b="b"/>
                <a:pathLst>
                  <a:path w="4" h="38">
                    <a:moveTo>
                      <a:pt x="0" y="14"/>
                    </a:moveTo>
                    <a:lnTo>
                      <a:pt x="0" y="14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4" y="38"/>
                    </a:lnTo>
                    <a:lnTo>
                      <a:pt x="4" y="38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59"/>
              <p:cNvSpPr>
                <a:spLocks/>
              </p:cNvSpPr>
              <p:nvPr/>
            </p:nvSpPr>
            <p:spPr bwMode="auto">
              <a:xfrm>
                <a:off x="4092575" y="1987550"/>
                <a:ext cx="6350" cy="3175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"/>
                  </a:cxn>
                  <a:cxn ang="0">
                    <a:pos x="2" y="20"/>
                  </a:cxn>
                  <a:cxn ang="0">
                    <a:pos x="2" y="20"/>
                  </a:cxn>
                  <a:cxn ang="0">
                    <a:pos x="4" y="20"/>
                  </a:cxn>
                  <a:cxn ang="0">
                    <a:pos x="4" y="20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4" h="20">
                    <a:moveTo>
                      <a:pt x="0" y="6"/>
                    </a:moveTo>
                    <a:lnTo>
                      <a:pt x="0" y="6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60"/>
              <p:cNvSpPr>
                <a:spLocks/>
              </p:cNvSpPr>
              <p:nvPr/>
            </p:nvSpPr>
            <p:spPr bwMode="auto">
              <a:xfrm>
                <a:off x="4210050" y="1901825"/>
                <a:ext cx="31750" cy="19050"/>
              </a:xfrm>
              <a:custGeom>
                <a:avLst/>
                <a:gdLst/>
                <a:ahLst/>
                <a:cxnLst>
                  <a:cxn ang="0">
                    <a:pos x="14" y="6"/>
                  </a:cxn>
                  <a:cxn ang="0">
                    <a:pos x="14" y="6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2" y="10"/>
                  </a:cxn>
                  <a:cxn ang="0">
                    <a:pos x="12" y="10"/>
                  </a:cxn>
                  <a:cxn ang="0">
                    <a:pos x="12" y="10"/>
                  </a:cxn>
                  <a:cxn ang="0">
                    <a:pos x="18" y="12"/>
                  </a:cxn>
                  <a:cxn ang="0">
                    <a:pos x="18" y="12"/>
                  </a:cxn>
                  <a:cxn ang="0">
                    <a:pos x="20" y="10"/>
                  </a:cxn>
                  <a:cxn ang="0">
                    <a:pos x="20" y="10"/>
                  </a:cxn>
                  <a:cxn ang="0">
                    <a:pos x="14" y="6"/>
                  </a:cxn>
                  <a:cxn ang="0">
                    <a:pos x="14" y="6"/>
                  </a:cxn>
                  <a:cxn ang="0">
                    <a:pos x="14" y="6"/>
                  </a:cxn>
                </a:cxnLst>
                <a:rect l="0" t="0" r="r" b="b"/>
                <a:pathLst>
                  <a:path w="20" h="12">
                    <a:moveTo>
                      <a:pt x="14" y="6"/>
                    </a:moveTo>
                    <a:lnTo>
                      <a:pt x="14" y="6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61"/>
              <p:cNvSpPr>
                <a:spLocks noEditPoints="1"/>
              </p:cNvSpPr>
              <p:nvPr/>
            </p:nvSpPr>
            <p:spPr bwMode="auto">
              <a:xfrm>
                <a:off x="4041775" y="1952625"/>
                <a:ext cx="31750" cy="12700"/>
              </a:xfrm>
              <a:custGeom>
                <a:avLst/>
                <a:gdLst/>
                <a:ahLst/>
                <a:cxnLst>
                  <a:cxn ang="0">
                    <a:pos x="12" y="6"/>
                  </a:cxn>
                  <a:cxn ang="0">
                    <a:pos x="12" y="6"/>
                  </a:cxn>
                  <a:cxn ang="0">
                    <a:pos x="20" y="8"/>
                  </a:cxn>
                  <a:cxn ang="0">
                    <a:pos x="20" y="8"/>
                  </a:cxn>
                  <a:cxn ang="0">
                    <a:pos x="20" y="4"/>
                  </a:cxn>
                  <a:cxn ang="0">
                    <a:pos x="20" y="4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6" y="4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</a:cxnLst>
                <a:rect l="0" t="0" r="r" b="b"/>
                <a:pathLst>
                  <a:path w="20" h="8">
                    <a:moveTo>
                      <a:pt x="12" y="6"/>
                    </a:moveTo>
                    <a:lnTo>
                      <a:pt x="12" y="6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6" y="4"/>
                    </a:lnTo>
                    <a:lnTo>
                      <a:pt x="12" y="6"/>
                    </a:lnTo>
                    <a:lnTo>
                      <a:pt x="12" y="6"/>
                    </a:lnTo>
                    <a:close/>
                    <a:moveTo>
                      <a:pt x="20" y="6"/>
                    </a:moveTo>
                    <a:lnTo>
                      <a:pt x="20" y="6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62"/>
              <p:cNvSpPr>
                <a:spLocks/>
              </p:cNvSpPr>
              <p:nvPr/>
            </p:nvSpPr>
            <p:spPr bwMode="auto">
              <a:xfrm>
                <a:off x="4041775" y="1876425"/>
                <a:ext cx="31750" cy="28575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2" y="18"/>
                  </a:cxn>
                  <a:cxn ang="0">
                    <a:pos x="6" y="12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20" y="2"/>
                  </a:cxn>
                  <a:cxn ang="0">
                    <a:pos x="20" y="2"/>
                  </a:cxn>
                  <a:cxn ang="0">
                    <a:pos x="20" y="0"/>
                  </a:cxn>
                  <a:cxn ang="0">
                    <a:pos x="20" y="0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4" y="1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2" y="18"/>
                  </a:cxn>
                  <a:cxn ang="0">
                    <a:pos x="2" y="18"/>
                  </a:cxn>
                </a:cxnLst>
                <a:rect l="0" t="0" r="r" b="b"/>
                <a:pathLst>
                  <a:path w="20" h="18">
                    <a:moveTo>
                      <a:pt x="2" y="18"/>
                    </a:moveTo>
                    <a:lnTo>
                      <a:pt x="2" y="18"/>
                    </a:lnTo>
                    <a:lnTo>
                      <a:pt x="6" y="12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20" y="2"/>
                    </a:lnTo>
                    <a:lnTo>
                      <a:pt x="20" y="2"/>
                    </a:lnTo>
                    <a:lnTo>
                      <a:pt x="20" y="0"/>
                    </a:lnTo>
                    <a:lnTo>
                      <a:pt x="20" y="0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4" y="1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2" y="18"/>
                    </a:ln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60" name="Picture 59" descr="Sudbury_Youth_Soccer_Logo-4Color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1403" y="381000"/>
            <a:ext cx="998887" cy="1066800"/>
          </a:xfrm>
          <a:prstGeom prst="rect">
            <a:avLst/>
          </a:prstGeom>
        </p:spPr>
      </p:pic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972935"/>
              </p:ext>
            </p:extLst>
          </p:nvPr>
        </p:nvGraphicFramePr>
        <p:xfrm>
          <a:off x="914400" y="152400"/>
          <a:ext cx="5791200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68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2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Station 1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– End Zone Soccer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First Touch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Dribbling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67" name="Group 66"/>
          <p:cNvGrpSpPr/>
          <p:nvPr/>
        </p:nvGrpSpPr>
        <p:grpSpPr>
          <a:xfrm>
            <a:off x="685802" y="3048001"/>
            <a:ext cx="113420" cy="55202"/>
            <a:chOff x="4383386" y="2218099"/>
            <a:chExt cx="229606" cy="131402"/>
          </a:xfrm>
        </p:grpSpPr>
        <p:sp>
          <p:nvSpPr>
            <p:cNvPr id="68" name="Oval 67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1486782" y="3048001"/>
            <a:ext cx="113420" cy="55202"/>
            <a:chOff x="4383386" y="2218099"/>
            <a:chExt cx="229606" cy="131402"/>
          </a:xfrm>
        </p:grpSpPr>
        <p:sp>
          <p:nvSpPr>
            <p:cNvPr id="71" name="Oval 70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2362202" y="3048001"/>
            <a:ext cx="113420" cy="55202"/>
            <a:chOff x="4383386" y="2218099"/>
            <a:chExt cx="229606" cy="131402"/>
          </a:xfrm>
        </p:grpSpPr>
        <p:sp>
          <p:nvSpPr>
            <p:cNvPr id="74" name="Oval 73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163182" y="3048001"/>
            <a:ext cx="113420" cy="55202"/>
            <a:chOff x="4383386" y="2218099"/>
            <a:chExt cx="229606" cy="131402"/>
          </a:xfrm>
        </p:grpSpPr>
        <p:sp>
          <p:nvSpPr>
            <p:cNvPr id="77" name="Oval 76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685802" y="5583598"/>
            <a:ext cx="113420" cy="55202"/>
            <a:chOff x="4383386" y="2218099"/>
            <a:chExt cx="229606" cy="131402"/>
          </a:xfrm>
        </p:grpSpPr>
        <p:sp>
          <p:nvSpPr>
            <p:cNvPr id="80" name="Oval 79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1486782" y="5583598"/>
            <a:ext cx="113420" cy="55202"/>
            <a:chOff x="4383386" y="2218099"/>
            <a:chExt cx="229606" cy="131402"/>
          </a:xfrm>
        </p:grpSpPr>
        <p:sp>
          <p:nvSpPr>
            <p:cNvPr id="83" name="Oval 82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362202" y="5583598"/>
            <a:ext cx="113420" cy="55202"/>
            <a:chOff x="4383386" y="2218099"/>
            <a:chExt cx="229606" cy="131402"/>
          </a:xfrm>
        </p:grpSpPr>
        <p:sp>
          <p:nvSpPr>
            <p:cNvPr id="86" name="Oval 85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3163182" y="5583598"/>
            <a:ext cx="113420" cy="55202"/>
            <a:chOff x="4383386" y="2218099"/>
            <a:chExt cx="229606" cy="131402"/>
          </a:xfrm>
        </p:grpSpPr>
        <p:sp>
          <p:nvSpPr>
            <p:cNvPr id="89" name="Oval 88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381000" y="1676402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2"/>
                </a:solidFill>
              </a:rPr>
              <a:t>Objective:  </a:t>
            </a:r>
            <a:r>
              <a:rPr lang="en-US" sz="1200" dirty="0">
                <a:solidFill>
                  <a:schemeClr val="accent2"/>
                </a:solidFill>
              </a:rPr>
              <a:t>To dribble over your opponents end line.</a:t>
            </a:r>
          </a:p>
          <a:p>
            <a:r>
              <a:rPr lang="en-US" sz="1200" b="1" dirty="0">
                <a:solidFill>
                  <a:schemeClr val="accent2"/>
                </a:solidFill>
              </a:rPr>
              <a:t>Rules: </a:t>
            </a:r>
            <a:r>
              <a:rPr lang="en-US" sz="1200" dirty="0">
                <a:solidFill>
                  <a:schemeClr val="accent2"/>
                </a:solidFill>
              </a:rPr>
              <a:t>Regular game with a point being scored for dribbling over your opponents end line.</a:t>
            </a:r>
          </a:p>
        </p:txBody>
      </p:sp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78298"/>
              </p:ext>
            </p:extLst>
          </p:nvPr>
        </p:nvGraphicFramePr>
        <p:xfrm>
          <a:off x="4419604" y="1676400"/>
          <a:ext cx="3160888" cy="497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Player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3" name="TextBox 92"/>
          <p:cNvSpPr txBox="1"/>
          <p:nvPr/>
        </p:nvSpPr>
        <p:spPr>
          <a:xfrm>
            <a:off x="4343400" y="6611779"/>
            <a:ext cx="3237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2"/>
                </a:solidFill>
              </a:rPr>
              <a:t>1 = Low to 6 = High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 descr="Soccer Fiel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104530" y="3000134"/>
            <a:ext cx="3829539" cy="2666999"/>
          </a:xfrm>
          <a:prstGeom prst="rect">
            <a:avLst/>
          </a:prstGeom>
        </p:spPr>
      </p:pic>
      <p:grpSp>
        <p:nvGrpSpPr>
          <p:cNvPr id="2" name="Group 4"/>
          <p:cNvGrpSpPr/>
          <p:nvPr/>
        </p:nvGrpSpPr>
        <p:grpSpPr>
          <a:xfrm rot="1021829">
            <a:off x="2069252" y="3915961"/>
            <a:ext cx="220275" cy="113909"/>
            <a:chOff x="5943600" y="1066800"/>
            <a:chExt cx="457200" cy="228600"/>
          </a:xfrm>
        </p:grpSpPr>
        <p:sp>
          <p:nvSpPr>
            <p:cNvPr id="6" name="Oval 5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13"/>
          <p:cNvGrpSpPr/>
          <p:nvPr/>
        </p:nvGrpSpPr>
        <p:grpSpPr>
          <a:xfrm rot="4217177">
            <a:off x="2374053" y="4373161"/>
            <a:ext cx="220275" cy="113909"/>
            <a:chOff x="5943600" y="1066800"/>
            <a:chExt cx="457200" cy="228600"/>
          </a:xfrm>
        </p:grpSpPr>
        <p:sp>
          <p:nvSpPr>
            <p:cNvPr id="15" name="Oval 14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6"/>
          <p:cNvGrpSpPr/>
          <p:nvPr/>
        </p:nvGrpSpPr>
        <p:grpSpPr>
          <a:xfrm rot="2655611">
            <a:off x="1381696" y="4478276"/>
            <a:ext cx="220275" cy="113909"/>
            <a:chOff x="5943600" y="1066800"/>
            <a:chExt cx="457200" cy="228600"/>
          </a:xfrm>
        </p:grpSpPr>
        <p:sp>
          <p:nvSpPr>
            <p:cNvPr id="18" name="Oval 17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19"/>
          <p:cNvGrpSpPr/>
          <p:nvPr/>
        </p:nvGrpSpPr>
        <p:grpSpPr>
          <a:xfrm rot="9188657">
            <a:off x="2071252" y="5149013"/>
            <a:ext cx="220275" cy="113909"/>
            <a:chOff x="5943600" y="1066800"/>
            <a:chExt cx="457200" cy="228600"/>
          </a:xfrm>
        </p:grpSpPr>
        <p:sp>
          <p:nvSpPr>
            <p:cNvPr id="21" name="Oval 20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28"/>
          <p:cNvGrpSpPr/>
          <p:nvPr/>
        </p:nvGrpSpPr>
        <p:grpSpPr>
          <a:xfrm rot="13081443">
            <a:off x="1004453" y="4768013"/>
            <a:ext cx="220275" cy="113909"/>
            <a:chOff x="5943600" y="1066800"/>
            <a:chExt cx="457200" cy="228600"/>
          </a:xfrm>
        </p:grpSpPr>
        <p:sp>
          <p:nvSpPr>
            <p:cNvPr id="30" name="Oval 29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31"/>
          <p:cNvGrpSpPr/>
          <p:nvPr/>
        </p:nvGrpSpPr>
        <p:grpSpPr>
          <a:xfrm rot="19507826">
            <a:off x="1828801" y="3581401"/>
            <a:ext cx="220275" cy="113909"/>
            <a:chOff x="5943600" y="1066800"/>
            <a:chExt cx="457200" cy="228600"/>
          </a:xfrm>
        </p:grpSpPr>
        <p:sp>
          <p:nvSpPr>
            <p:cNvPr id="33" name="Oval 32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34"/>
          <p:cNvGrpSpPr/>
          <p:nvPr/>
        </p:nvGrpSpPr>
        <p:grpSpPr>
          <a:xfrm rot="10649312">
            <a:off x="1754989" y="5262573"/>
            <a:ext cx="220275" cy="113909"/>
            <a:chOff x="5943600" y="1066800"/>
            <a:chExt cx="457200" cy="228600"/>
          </a:xfrm>
        </p:grpSpPr>
        <p:sp>
          <p:nvSpPr>
            <p:cNvPr id="36" name="Oval 35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37"/>
          <p:cNvGrpSpPr/>
          <p:nvPr/>
        </p:nvGrpSpPr>
        <p:grpSpPr>
          <a:xfrm rot="5960460">
            <a:off x="2783338" y="4709167"/>
            <a:ext cx="220275" cy="113909"/>
            <a:chOff x="5943600" y="1066800"/>
            <a:chExt cx="457200" cy="228600"/>
          </a:xfrm>
        </p:grpSpPr>
        <p:sp>
          <p:nvSpPr>
            <p:cNvPr id="39" name="Oval 38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40"/>
          <p:cNvGrpSpPr/>
          <p:nvPr/>
        </p:nvGrpSpPr>
        <p:grpSpPr>
          <a:xfrm>
            <a:off x="1219200" y="4800601"/>
            <a:ext cx="76200" cy="76199"/>
            <a:chOff x="4019550" y="1809750"/>
            <a:chExt cx="238127" cy="238127"/>
          </a:xfrm>
        </p:grpSpPr>
        <p:sp>
          <p:nvSpPr>
            <p:cNvPr id="42" name="Oval 41"/>
            <p:cNvSpPr/>
            <p:nvPr/>
          </p:nvSpPr>
          <p:spPr>
            <a:xfrm>
              <a:off x="4019550" y="1809750"/>
              <a:ext cx="238127" cy="23812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0"/>
            <p:cNvGrpSpPr/>
            <p:nvPr/>
          </p:nvGrpSpPr>
          <p:grpSpPr>
            <a:xfrm>
              <a:off x="4038601" y="1828801"/>
              <a:ext cx="200025" cy="200025"/>
              <a:chOff x="4041775" y="1831975"/>
              <a:chExt cx="200025" cy="200025"/>
            </a:xfrm>
          </p:grpSpPr>
          <p:sp>
            <p:nvSpPr>
              <p:cNvPr id="44" name="Freeform 47"/>
              <p:cNvSpPr>
                <a:spLocks/>
              </p:cNvSpPr>
              <p:nvPr/>
            </p:nvSpPr>
            <p:spPr bwMode="auto">
              <a:xfrm>
                <a:off x="4041775" y="1831975"/>
                <a:ext cx="196850" cy="200025"/>
              </a:xfrm>
              <a:custGeom>
                <a:avLst/>
                <a:gdLst/>
                <a:ahLst/>
                <a:cxnLst>
                  <a:cxn ang="0">
                    <a:pos x="124" y="62"/>
                  </a:cxn>
                  <a:cxn ang="0">
                    <a:pos x="124" y="62"/>
                  </a:cxn>
                  <a:cxn ang="0">
                    <a:pos x="124" y="76"/>
                  </a:cxn>
                  <a:cxn ang="0">
                    <a:pos x="120" y="88"/>
                  </a:cxn>
                  <a:cxn ang="0">
                    <a:pos x="114" y="98"/>
                  </a:cxn>
                  <a:cxn ang="0">
                    <a:pos x="106" y="108"/>
                  </a:cxn>
                  <a:cxn ang="0">
                    <a:pos x="98" y="114"/>
                  </a:cxn>
                  <a:cxn ang="0">
                    <a:pos x="86" y="120"/>
                  </a:cxn>
                  <a:cxn ang="0">
                    <a:pos x="74" y="124"/>
                  </a:cxn>
                  <a:cxn ang="0">
                    <a:pos x="62" y="126"/>
                  </a:cxn>
                  <a:cxn ang="0">
                    <a:pos x="62" y="126"/>
                  </a:cxn>
                  <a:cxn ang="0">
                    <a:pos x="50" y="124"/>
                  </a:cxn>
                  <a:cxn ang="0">
                    <a:pos x="38" y="120"/>
                  </a:cxn>
                  <a:cxn ang="0">
                    <a:pos x="26" y="114"/>
                  </a:cxn>
                  <a:cxn ang="0">
                    <a:pos x="18" y="108"/>
                  </a:cxn>
                  <a:cxn ang="0">
                    <a:pos x="10" y="98"/>
                  </a:cxn>
                  <a:cxn ang="0">
                    <a:pos x="4" y="88"/>
                  </a:cxn>
                  <a:cxn ang="0">
                    <a:pos x="0" y="76"/>
                  </a:cxn>
                  <a:cxn ang="0">
                    <a:pos x="0" y="62"/>
                  </a:cxn>
                  <a:cxn ang="0">
                    <a:pos x="0" y="62"/>
                  </a:cxn>
                  <a:cxn ang="0">
                    <a:pos x="0" y="50"/>
                  </a:cxn>
                  <a:cxn ang="0">
                    <a:pos x="4" y="38"/>
                  </a:cxn>
                  <a:cxn ang="0">
                    <a:pos x="10" y="28"/>
                  </a:cxn>
                  <a:cxn ang="0">
                    <a:pos x="18" y="18"/>
                  </a:cxn>
                  <a:cxn ang="0">
                    <a:pos x="26" y="10"/>
                  </a:cxn>
                  <a:cxn ang="0">
                    <a:pos x="38" y="4"/>
                  </a:cxn>
                  <a:cxn ang="0">
                    <a:pos x="50" y="2"/>
                  </a:cxn>
                  <a:cxn ang="0">
                    <a:pos x="62" y="0"/>
                  </a:cxn>
                  <a:cxn ang="0">
                    <a:pos x="62" y="0"/>
                  </a:cxn>
                  <a:cxn ang="0">
                    <a:pos x="74" y="2"/>
                  </a:cxn>
                  <a:cxn ang="0">
                    <a:pos x="86" y="4"/>
                  </a:cxn>
                  <a:cxn ang="0">
                    <a:pos x="98" y="10"/>
                  </a:cxn>
                  <a:cxn ang="0">
                    <a:pos x="106" y="18"/>
                  </a:cxn>
                  <a:cxn ang="0">
                    <a:pos x="114" y="28"/>
                  </a:cxn>
                  <a:cxn ang="0">
                    <a:pos x="120" y="38"/>
                  </a:cxn>
                  <a:cxn ang="0">
                    <a:pos x="124" y="50"/>
                  </a:cxn>
                  <a:cxn ang="0">
                    <a:pos x="124" y="62"/>
                  </a:cxn>
                  <a:cxn ang="0">
                    <a:pos x="124" y="62"/>
                  </a:cxn>
                </a:cxnLst>
                <a:rect l="0" t="0" r="r" b="b"/>
                <a:pathLst>
                  <a:path w="124" h="126">
                    <a:moveTo>
                      <a:pt x="124" y="62"/>
                    </a:moveTo>
                    <a:lnTo>
                      <a:pt x="124" y="62"/>
                    </a:lnTo>
                    <a:lnTo>
                      <a:pt x="124" y="76"/>
                    </a:lnTo>
                    <a:lnTo>
                      <a:pt x="120" y="88"/>
                    </a:lnTo>
                    <a:lnTo>
                      <a:pt x="114" y="98"/>
                    </a:lnTo>
                    <a:lnTo>
                      <a:pt x="106" y="108"/>
                    </a:lnTo>
                    <a:lnTo>
                      <a:pt x="98" y="114"/>
                    </a:lnTo>
                    <a:lnTo>
                      <a:pt x="86" y="120"/>
                    </a:lnTo>
                    <a:lnTo>
                      <a:pt x="74" y="124"/>
                    </a:lnTo>
                    <a:lnTo>
                      <a:pt x="62" y="126"/>
                    </a:lnTo>
                    <a:lnTo>
                      <a:pt x="62" y="126"/>
                    </a:lnTo>
                    <a:lnTo>
                      <a:pt x="50" y="124"/>
                    </a:lnTo>
                    <a:lnTo>
                      <a:pt x="38" y="120"/>
                    </a:lnTo>
                    <a:lnTo>
                      <a:pt x="26" y="114"/>
                    </a:lnTo>
                    <a:lnTo>
                      <a:pt x="18" y="108"/>
                    </a:lnTo>
                    <a:lnTo>
                      <a:pt x="10" y="98"/>
                    </a:lnTo>
                    <a:lnTo>
                      <a:pt x="4" y="88"/>
                    </a:lnTo>
                    <a:lnTo>
                      <a:pt x="0" y="76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50"/>
                    </a:lnTo>
                    <a:lnTo>
                      <a:pt x="4" y="38"/>
                    </a:lnTo>
                    <a:lnTo>
                      <a:pt x="10" y="28"/>
                    </a:lnTo>
                    <a:lnTo>
                      <a:pt x="18" y="18"/>
                    </a:lnTo>
                    <a:lnTo>
                      <a:pt x="26" y="10"/>
                    </a:lnTo>
                    <a:lnTo>
                      <a:pt x="38" y="4"/>
                    </a:lnTo>
                    <a:lnTo>
                      <a:pt x="50" y="2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74" y="2"/>
                    </a:lnTo>
                    <a:lnTo>
                      <a:pt x="86" y="4"/>
                    </a:lnTo>
                    <a:lnTo>
                      <a:pt x="98" y="10"/>
                    </a:lnTo>
                    <a:lnTo>
                      <a:pt x="106" y="18"/>
                    </a:lnTo>
                    <a:lnTo>
                      <a:pt x="114" y="28"/>
                    </a:lnTo>
                    <a:lnTo>
                      <a:pt x="120" y="38"/>
                    </a:lnTo>
                    <a:lnTo>
                      <a:pt x="124" y="50"/>
                    </a:lnTo>
                    <a:lnTo>
                      <a:pt x="124" y="62"/>
                    </a:lnTo>
                    <a:lnTo>
                      <a:pt x="124" y="6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49"/>
              <p:cNvSpPr>
                <a:spLocks/>
              </p:cNvSpPr>
              <p:nvPr/>
            </p:nvSpPr>
            <p:spPr bwMode="auto">
              <a:xfrm>
                <a:off x="4070350" y="1838325"/>
                <a:ext cx="47625" cy="47625"/>
              </a:xfrm>
              <a:custGeom>
                <a:avLst/>
                <a:gdLst/>
                <a:ahLst/>
                <a:cxnLst>
                  <a:cxn ang="0">
                    <a:pos x="2" y="14"/>
                  </a:cxn>
                  <a:cxn ang="0">
                    <a:pos x="0" y="28"/>
                  </a:cxn>
                  <a:cxn ang="0">
                    <a:pos x="10" y="30"/>
                  </a:cxn>
                  <a:cxn ang="0">
                    <a:pos x="30" y="16"/>
                  </a:cxn>
                  <a:cxn ang="0">
                    <a:pos x="30" y="2"/>
                  </a:cxn>
                  <a:cxn ang="0">
                    <a:pos x="22" y="0"/>
                  </a:cxn>
                  <a:cxn ang="0">
                    <a:pos x="22" y="0"/>
                  </a:cxn>
                  <a:cxn ang="0">
                    <a:pos x="12" y="6"/>
                  </a:cxn>
                  <a:cxn ang="0">
                    <a:pos x="6" y="10"/>
                  </a:cxn>
                  <a:cxn ang="0">
                    <a:pos x="2" y="14"/>
                  </a:cxn>
                  <a:cxn ang="0">
                    <a:pos x="2" y="14"/>
                  </a:cxn>
                </a:cxnLst>
                <a:rect l="0" t="0" r="r" b="b"/>
                <a:pathLst>
                  <a:path w="30" h="30">
                    <a:moveTo>
                      <a:pt x="2" y="14"/>
                    </a:moveTo>
                    <a:lnTo>
                      <a:pt x="0" y="28"/>
                    </a:lnTo>
                    <a:lnTo>
                      <a:pt x="10" y="30"/>
                    </a:lnTo>
                    <a:lnTo>
                      <a:pt x="30" y="16"/>
                    </a:lnTo>
                    <a:lnTo>
                      <a:pt x="30" y="2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12" y="6"/>
                    </a:lnTo>
                    <a:lnTo>
                      <a:pt x="6" y="10"/>
                    </a:lnTo>
                    <a:lnTo>
                      <a:pt x="2" y="14"/>
                    </a:lnTo>
                    <a:lnTo>
                      <a:pt x="2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50"/>
              <p:cNvSpPr>
                <a:spLocks/>
              </p:cNvSpPr>
              <p:nvPr/>
            </p:nvSpPr>
            <p:spPr bwMode="auto">
              <a:xfrm>
                <a:off x="4067175" y="1930400"/>
                <a:ext cx="63500" cy="66675"/>
              </a:xfrm>
              <a:custGeom>
                <a:avLst/>
                <a:gdLst/>
                <a:ahLst/>
                <a:cxnLst>
                  <a:cxn ang="0">
                    <a:pos x="36" y="10"/>
                  </a:cxn>
                  <a:cxn ang="0">
                    <a:pos x="40" y="34"/>
                  </a:cxn>
                  <a:cxn ang="0">
                    <a:pos x="16" y="42"/>
                  </a:cxn>
                  <a:cxn ang="0">
                    <a:pos x="0" y="18"/>
                  </a:cxn>
                  <a:cxn ang="0">
                    <a:pos x="14" y="0"/>
                  </a:cxn>
                  <a:cxn ang="0">
                    <a:pos x="36" y="10"/>
                  </a:cxn>
                </a:cxnLst>
                <a:rect l="0" t="0" r="r" b="b"/>
                <a:pathLst>
                  <a:path w="40" h="42">
                    <a:moveTo>
                      <a:pt x="36" y="10"/>
                    </a:moveTo>
                    <a:lnTo>
                      <a:pt x="40" y="34"/>
                    </a:lnTo>
                    <a:lnTo>
                      <a:pt x="16" y="42"/>
                    </a:lnTo>
                    <a:lnTo>
                      <a:pt x="0" y="18"/>
                    </a:lnTo>
                    <a:lnTo>
                      <a:pt x="14" y="0"/>
                    </a:lnTo>
                    <a:lnTo>
                      <a:pt x="36" y="10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51"/>
              <p:cNvSpPr>
                <a:spLocks/>
              </p:cNvSpPr>
              <p:nvPr/>
            </p:nvSpPr>
            <p:spPr bwMode="auto">
              <a:xfrm>
                <a:off x="4165600" y="1974850"/>
                <a:ext cx="50800" cy="50800"/>
              </a:xfrm>
              <a:custGeom>
                <a:avLst/>
                <a:gdLst/>
                <a:ahLst/>
                <a:cxnLst>
                  <a:cxn ang="0">
                    <a:pos x="32" y="14"/>
                  </a:cxn>
                  <a:cxn ang="0">
                    <a:pos x="32" y="6"/>
                  </a:cxn>
                  <a:cxn ang="0">
                    <a:pos x="22" y="0"/>
                  </a:cxn>
                  <a:cxn ang="0">
                    <a:pos x="0" y="16"/>
                  </a:cxn>
                  <a:cxn ang="0">
                    <a:pos x="2" y="26"/>
                  </a:cxn>
                  <a:cxn ang="0">
                    <a:pos x="10" y="32"/>
                  </a:cxn>
                  <a:cxn ang="0">
                    <a:pos x="10" y="32"/>
                  </a:cxn>
                  <a:cxn ang="0">
                    <a:pos x="20" y="24"/>
                  </a:cxn>
                  <a:cxn ang="0">
                    <a:pos x="28" y="18"/>
                  </a:cxn>
                  <a:cxn ang="0">
                    <a:pos x="32" y="14"/>
                  </a:cxn>
                  <a:cxn ang="0">
                    <a:pos x="32" y="14"/>
                  </a:cxn>
                </a:cxnLst>
                <a:rect l="0" t="0" r="r" b="b"/>
                <a:pathLst>
                  <a:path w="32" h="32">
                    <a:moveTo>
                      <a:pt x="32" y="14"/>
                    </a:moveTo>
                    <a:lnTo>
                      <a:pt x="32" y="6"/>
                    </a:lnTo>
                    <a:lnTo>
                      <a:pt x="22" y="0"/>
                    </a:lnTo>
                    <a:lnTo>
                      <a:pt x="0" y="16"/>
                    </a:lnTo>
                    <a:lnTo>
                      <a:pt x="2" y="26"/>
                    </a:lnTo>
                    <a:lnTo>
                      <a:pt x="10" y="32"/>
                    </a:lnTo>
                    <a:lnTo>
                      <a:pt x="10" y="32"/>
                    </a:lnTo>
                    <a:lnTo>
                      <a:pt x="20" y="24"/>
                    </a:lnTo>
                    <a:lnTo>
                      <a:pt x="28" y="18"/>
                    </a:lnTo>
                    <a:lnTo>
                      <a:pt x="32" y="14"/>
                    </a:lnTo>
                    <a:lnTo>
                      <a:pt x="32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52"/>
              <p:cNvSpPr>
                <a:spLocks/>
              </p:cNvSpPr>
              <p:nvPr/>
            </p:nvSpPr>
            <p:spPr bwMode="auto">
              <a:xfrm>
                <a:off x="4159250" y="1870075"/>
                <a:ext cx="57150" cy="63500"/>
              </a:xfrm>
              <a:custGeom>
                <a:avLst/>
                <a:gdLst/>
                <a:ahLst/>
                <a:cxnLst>
                  <a:cxn ang="0">
                    <a:pos x="36" y="22"/>
                  </a:cxn>
                  <a:cxn ang="0">
                    <a:pos x="26" y="40"/>
                  </a:cxn>
                  <a:cxn ang="0">
                    <a:pos x="2" y="30"/>
                  </a:cxn>
                  <a:cxn ang="0">
                    <a:pos x="0" y="4"/>
                  </a:cxn>
                  <a:cxn ang="0">
                    <a:pos x="20" y="0"/>
                  </a:cxn>
                  <a:cxn ang="0">
                    <a:pos x="36" y="22"/>
                  </a:cxn>
                </a:cxnLst>
                <a:rect l="0" t="0" r="r" b="b"/>
                <a:pathLst>
                  <a:path w="36" h="40">
                    <a:moveTo>
                      <a:pt x="36" y="22"/>
                    </a:moveTo>
                    <a:lnTo>
                      <a:pt x="26" y="40"/>
                    </a:lnTo>
                    <a:lnTo>
                      <a:pt x="2" y="30"/>
                    </a:lnTo>
                    <a:lnTo>
                      <a:pt x="0" y="4"/>
                    </a:lnTo>
                    <a:lnTo>
                      <a:pt x="20" y="0"/>
                    </a:lnTo>
                    <a:lnTo>
                      <a:pt x="36" y="22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53"/>
              <p:cNvSpPr>
                <a:spLocks/>
              </p:cNvSpPr>
              <p:nvPr/>
            </p:nvSpPr>
            <p:spPr bwMode="auto">
              <a:xfrm>
                <a:off x="4121150" y="1981200"/>
                <a:ext cx="50800" cy="25400"/>
              </a:xfrm>
              <a:custGeom>
                <a:avLst/>
                <a:gdLst/>
                <a:ahLst/>
                <a:cxnLst>
                  <a:cxn ang="0">
                    <a:pos x="32" y="16"/>
                  </a:cxn>
                  <a:cxn ang="0">
                    <a:pos x="32" y="12"/>
                  </a:cxn>
                  <a:cxn ang="0">
                    <a:pos x="32" y="12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2" h="16">
                    <a:moveTo>
                      <a:pt x="32" y="16"/>
                    </a:moveTo>
                    <a:lnTo>
                      <a:pt x="32" y="12"/>
                    </a:lnTo>
                    <a:lnTo>
                      <a:pt x="32" y="12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32" y="16"/>
                    </a:lnTo>
                    <a:lnTo>
                      <a:pt x="32" y="1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54"/>
              <p:cNvSpPr>
                <a:spLocks/>
              </p:cNvSpPr>
              <p:nvPr/>
            </p:nvSpPr>
            <p:spPr bwMode="auto">
              <a:xfrm>
                <a:off x="4194175" y="1924050"/>
                <a:ext cx="9525" cy="57150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6" y="36"/>
                  </a:cxn>
                  <a:cxn ang="0">
                    <a:pos x="6" y="22"/>
                  </a:cxn>
                  <a:cxn ang="0">
                    <a:pos x="6" y="22"/>
                  </a:cxn>
                  <a:cxn ang="0">
                    <a:pos x="6" y="22"/>
                  </a:cxn>
                  <a:cxn ang="0">
                    <a:pos x="6" y="16"/>
                  </a:cxn>
                  <a:cxn ang="0">
                    <a:pos x="6" y="16"/>
                  </a:cxn>
                  <a:cxn ang="0">
                    <a:pos x="6" y="16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4" y="22"/>
                  </a:cxn>
                  <a:cxn ang="0">
                    <a:pos x="4" y="22"/>
                  </a:cxn>
                  <a:cxn ang="0">
                    <a:pos x="4" y="22"/>
                  </a:cxn>
                  <a:cxn ang="0">
                    <a:pos x="4" y="36"/>
                  </a:cxn>
                  <a:cxn ang="0">
                    <a:pos x="4" y="36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6" h="36">
                    <a:moveTo>
                      <a:pt x="6" y="36"/>
                    </a:moveTo>
                    <a:lnTo>
                      <a:pt x="6" y="36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4" y="36"/>
                    </a:lnTo>
                    <a:lnTo>
                      <a:pt x="4" y="36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55"/>
              <p:cNvSpPr>
                <a:spLocks/>
              </p:cNvSpPr>
              <p:nvPr/>
            </p:nvSpPr>
            <p:spPr bwMode="auto">
              <a:xfrm>
                <a:off x="4187825" y="1844675"/>
                <a:ext cx="6350" cy="31750"/>
              </a:xfrm>
              <a:custGeom>
                <a:avLst/>
                <a:gdLst/>
                <a:ahLst/>
                <a:cxnLst>
                  <a:cxn ang="0">
                    <a:pos x="2" y="20"/>
                  </a:cxn>
                  <a:cxn ang="0">
                    <a:pos x="2" y="2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2" y="20"/>
                  </a:cxn>
                  <a:cxn ang="0">
                    <a:pos x="2" y="20"/>
                  </a:cxn>
                </a:cxnLst>
                <a:rect l="0" t="0" r="r" b="b"/>
                <a:pathLst>
                  <a:path w="4" h="20">
                    <a:moveTo>
                      <a:pt x="2" y="20"/>
                    </a:moveTo>
                    <a:lnTo>
                      <a:pt x="2" y="20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2" y="20"/>
                    </a:lnTo>
                    <a:lnTo>
                      <a:pt x="2" y="20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56"/>
              <p:cNvSpPr>
                <a:spLocks/>
              </p:cNvSpPr>
              <p:nvPr/>
            </p:nvSpPr>
            <p:spPr bwMode="auto">
              <a:xfrm>
                <a:off x="4111625" y="1857375"/>
                <a:ext cx="53975" cy="25400"/>
              </a:xfrm>
              <a:custGeom>
                <a:avLst/>
                <a:gdLst/>
                <a:ahLst/>
                <a:cxnLst>
                  <a:cxn ang="0">
                    <a:pos x="32" y="16"/>
                  </a:cxn>
                  <a:cxn ang="0">
                    <a:pos x="34" y="14"/>
                  </a:cxn>
                  <a:cxn ang="0">
                    <a:pos x="34" y="14"/>
                  </a:cxn>
                  <a:cxn ang="0">
                    <a:pos x="24" y="8"/>
                  </a:cxn>
                  <a:cxn ang="0">
                    <a:pos x="14" y="4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4" y="6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4" h="16">
                    <a:moveTo>
                      <a:pt x="32" y="16"/>
                    </a:moveTo>
                    <a:lnTo>
                      <a:pt x="34" y="14"/>
                    </a:lnTo>
                    <a:lnTo>
                      <a:pt x="34" y="14"/>
                    </a:lnTo>
                    <a:lnTo>
                      <a:pt x="24" y="8"/>
                    </a:lnTo>
                    <a:lnTo>
                      <a:pt x="14" y="4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4" y="6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2" y="16"/>
                    </a:lnTo>
                    <a:lnTo>
                      <a:pt x="32" y="1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57"/>
              <p:cNvSpPr>
                <a:spLocks/>
              </p:cNvSpPr>
              <p:nvPr/>
            </p:nvSpPr>
            <p:spPr bwMode="auto">
              <a:xfrm>
                <a:off x="4121150" y="1914525"/>
                <a:ext cx="47625" cy="34925"/>
              </a:xfrm>
              <a:custGeom>
                <a:avLst/>
                <a:gdLst/>
                <a:ahLst/>
                <a:cxnLst>
                  <a:cxn ang="0">
                    <a:pos x="2" y="22"/>
                  </a:cxn>
                  <a:cxn ang="0">
                    <a:pos x="2" y="22"/>
                  </a:cxn>
                  <a:cxn ang="0">
                    <a:pos x="16" y="10"/>
                  </a:cxn>
                  <a:cxn ang="0">
                    <a:pos x="30" y="2"/>
                  </a:cxn>
                  <a:cxn ang="0">
                    <a:pos x="30" y="2"/>
                  </a:cxn>
                  <a:cxn ang="0">
                    <a:pos x="28" y="0"/>
                  </a:cxn>
                  <a:cxn ang="0">
                    <a:pos x="28" y="0"/>
                  </a:cxn>
                  <a:cxn ang="0">
                    <a:pos x="16" y="8"/>
                  </a:cxn>
                  <a:cxn ang="0">
                    <a:pos x="0" y="22"/>
                  </a:cxn>
                  <a:cxn ang="0">
                    <a:pos x="0" y="22"/>
                  </a:cxn>
                  <a:cxn ang="0">
                    <a:pos x="2" y="22"/>
                  </a:cxn>
                  <a:cxn ang="0">
                    <a:pos x="2" y="22"/>
                  </a:cxn>
                </a:cxnLst>
                <a:rect l="0" t="0" r="r" b="b"/>
                <a:pathLst>
                  <a:path w="30" h="22">
                    <a:moveTo>
                      <a:pt x="2" y="22"/>
                    </a:moveTo>
                    <a:lnTo>
                      <a:pt x="2" y="22"/>
                    </a:lnTo>
                    <a:lnTo>
                      <a:pt x="16" y="10"/>
                    </a:lnTo>
                    <a:lnTo>
                      <a:pt x="30" y="2"/>
                    </a:lnTo>
                    <a:lnTo>
                      <a:pt x="30" y="2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16" y="8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2" y="22"/>
                    </a:lnTo>
                    <a:lnTo>
                      <a:pt x="2" y="22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58"/>
              <p:cNvSpPr>
                <a:spLocks/>
              </p:cNvSpPr>
              <p:nvPr/>
            </p:nvSpPr>
            <p:spPr bwMode="auto">
              <a:xfrm>
                <a:off x="4086225" y="1876425"/>
                <a:ext cx="6350" cy="60325"/>
              </a:xfrm>
              <a:custGeom>
                <a:avLst/>
                <a:gdLst/>
                <a:ahLst/>
                <a:cxnLst>
                  <a:cxn ang="0">
                    <a:pos x="0" y="14"/>
                  </a:cxn>
                  <a:cxn ang="0">
                    <a:pos x="0" y="14"/>
                  </a:cxn>
                  <a:cxn ang="0">
                    <a:pos x="2" y="38"/>
                  </a:cxn>
                  <a:cxn ang="0">
                    <a:pos x="2" y="38"/>
                  </a:cxn>
                  <a:cxn ang="0">
                    <a:pos x="4" y="38"/>
                  </a:cxn>
                  <a:cxn ang="0">
                    <a:pos x="4" y="38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4"/>
                  </a:cxn>
                </a:cxnLst>
                <a:rect l="0" t="0" r="r" b="b"/>
                <a:pathLst>
                  <a:path w="4" h="38">
                    <a:moveTo>
                      <a:pt x="0" y="14"/>
                    </a:moveTo>
                    <a:lnTo>
                      <a:pt x="0" y="14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4" y="38"/>
                    </a:lnTo>
                    <a:lnTo>
                      <a:pt x="4" y="38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59"/>
              <p:cNvSpPr>
                <a:spLocks/>
              </p:cNvSpPr>
              <p:nvPr/>
            </p:nvSpPr>
            <p:spPr bwMode="auto">
              <a:xfrm>
                <a:off x="4092575" y="1987550"/>
                <a:ext cx="6350" cy="3175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"/>
                  </a:cxn>
                  <a:cxn ang="0">
                    <a:pos x="2" y="20"/>
                  </a:cxn>
                  <a:cxn ang="0">
                    <a:pos x="2" y="20"/>
                  </a:cxn>
                  <a:cxn ang="0">
                    <a:pos x="4" y="20"/>
                  </a:cxn>
                  <a:cxn ang="0">
                    <a:pos x="4" y="20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4" h="20">
                    <a:moveTo>
                      <a:pt x="0" y="6"/>
                    </a:moveTo>
                    <a:lnTo>
                      <a:pt x="0" y="6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60"/>
              <p:cNvSpPr>
                <a:spLocks/>
              </p:cNvSpPr>
              <p:nvPr/>
            </p:nvSpPr>
            <p:spPr bwMode="auto">
              <a:xfrm>
                <a:off x="4210050" y="1901825"/>
                <a:ext cx="31750" cy="19050"/>
              </a:xfrm>
              <a:custGeom>
                <a:avLst/>
                <a:gdLst/>
                <a:ahLst/>
                <a:cxnLst>
                  <a:cxn ang="0">
                    <a:pos x="14" y="6"/>
                  </a:cxn>
                  <a:cxn ang="0">
                    <a:pos x="14" y="6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2" y="10"/>
                  </a:cxn>
                  <a:cxn ang="0">
                    <a:pos x="12" y="10"/>
                  </a:cxn>
                  <a:cxn ang="0">
                    <a:pos x="12" y="10"/>
                  </a:cxn>
                  <a:cxn ang="0">
                    <a:pos x="18" y="12"/>
                  </a:cxn>
                  <a:cxn ang="0">
                    <a:pos x="18" y="12"/>
                  </a:cxn>
                  <a:cxn ang="0">
                    <a:pos x="20" y="10"/>
                  </a:cxn>
                  <a:cxn ang="0">
                    <a:pos x="20" y="10"/>
                  </a:cxn>
                  <a:cxn ang="0">
                    <a:pos x="14" y="6"/>
                  </a:cxn>
                  <a:cxn ang="0">
                    <a:pos x="14" y="6"/>
                  </a:cxn>
                  <a:cxn ang="0">
                    <a:pos x="14" y="6"/>
                  </a:cxn>
                </a:cxnLst>
                <a:rect l="0" t="0" r="r" b="b"/>
                <a:pathLst>
                  <a:path w="20" h="12">
                    <a:moveTo>
                      <a:pt x="14" y="6"/>
                    </a:moveTo>
                    <a:lnTo>
                      <a:pt x="14" y="6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61"/>
              <p:cNvSpPr>
                <a:spLocks noEditPoints="1"/>
              </p:cNvSpPr>
              <p:nvPr/>
            </p:nvSpPr>
            <p:spPr bwMode="auto">
              <a:xfrm>
                <a:off x="4041775" y="1952625"/>
                <a:ext cx="31750" cy="12700"/>
              </a:xfrm>
              <a:custGeom>
                <a:avLst/>
                <a:gdLst/>
                <a:ahLst/>
                <a:cxnLst>
                  <a:cxn ang="0">
                    <a:pos x="12" y="6"/>
                  </a:cxn>
                  <a:cxn ang="0">
                    <a:pos x="12" y="6"/>
                  </a:cxn>
                  <a:cxn ang="0">
                    <a:pos x="20" y="8"/>
                  </a:cxn>
                  <a:cxn ang="0">
                    <a:pos x="20" y="8"/>
                  </a:cxn>
                  <a:cxn ang="0">
                    <a:pos x="20" y="4"/>
                  </a:cxn>
                  <a:cxn ang="0">
                    <a:pos x="20" y="4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6" y="4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</a:cxnLst>
                <a:rect l="0" t="0" r="r" b="b"/>
                <a:pathLst>
                  <a:path w="20" h="8">
                    <a:moveTo>
                      <a:pt x="12" y="6"/>
                    </a:moveTo>
                    <a:lnTo>
                      <a:pt x="12" y="6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6" y="4"/>
                    </a:lnTo>
                    <a:lnTo>
                      <a:pt x="12" y="6"/>
                    </a:lnTo>
                    <a:lnTo>
                      <a:pt x="12" y="6"/>
                    </a:lnTo>
                    <a:close/>
                    <a:moveTo>
                      <a:pt x="20" y="6"/>
                    </a:moveTo>
                    <a:lnTo>
                      <a:pt x="20" y="6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62"/>
              <p:cNvSpPr>
                <a:spLocks/>
              </p:cNvSpPr>
              <p:nvPr/>
            </p:nvSpPr>
            <p:spPr bwMode="auto">
              <a:xfrm>
                <a:off x="4041775" y="1876425"/>
                <a:ext cx="31750" cy="28575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2" y="18"/>
                  </a:cxn>
                  <a:cxn ang="0">
                    <a:pos x="6" y="12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20" y="2"/>
                  </a:cxn>
                  <a:cxn ang="0">
                    <a:pos x="20" y="2"/>
                  </a:cxn>
                  <a:cxn ang="0">
                    <a:pos x="20" y="0"/>
                  </a:cxn>
                  <a:cxn ang="0">
                    <a:pos x="20" y="0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4" y="1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2" y="18"/>
                  </a:cxn>
                  <a:cxn ang="0">
                    <a:pos x="2" y="18"/>
                  </a:cxn>
                </a:cxnLst>
                <a:rect l="0" t="0" r="r" b="b"/>
                <a:pathLst>
                  <a:path w="20" h="18">
                    <a:moveTo>
                      <a:pt x="2" y="18"/>
                    </a:moveTo>
                    <a:lnTo>
                      <a:pt x="2" y="18"/>
                    </a:lnTo>
                    <a:lnTo>
                      <a:pt x="6" y="12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20" y="2"/>
                    </a:lnTo>
                    <a:lnTo>
                      <a:pt x="20" y="2"/>
                    </a:lnTo>
                    <a:lnTo>
                      <a:pt x="20" y="0"/>
                    </a:lnTo>
                    <a:lnTo>
                      <a:pt x="20" y="0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4" y="1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2" y="18"/>
                    </a:ln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60" name="Picture 59" descr="Sudbury_Youth_Soccer_Logo-4Color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1403" y="381000"/>
            <a:ext cx="998887" cy="1066800"/>
          </a:xfrm>
          <a:prstGeom prst="rect">
            <a:avLst/>
          </a:prstGeom>
        </p:spPr>
      </p:pic>
      <p:grpSp>
        <p:nvGrpSpPr>
          <p:cNvPr id="61" name="Group 60"/>
          <p:cNvGrpSpPr/>
          <p:nvPr/>
        </p:nvGrpSpPr>
        <p:grpSpPr>
          <a:xfrm>
            <a:off x="685802" y="3048001"/>
            <a:ext cx="113420" cy="55202"/>
            <a:chOff x="4383386" y="2218099"/>
            <a:chExt cx="229606" cy="131402"/>
          </a:xfrm>
        </p:grpSpPr>
        <p:sp>
          <p:nvSpPr>
            <p:cNvPr id="62" name="Oval 61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85802" y="3352801"/>
            <a:ext cx="113420" cy="55202"/>
            <a:chOff x="4383386" y="2218099"/>
            <a:chExt cx="229606" cy="131402"/>
          </a:xfrm>
        </p:grpSpPr>
        <p:sp>
          <p:nvSpPr>
            <p:cNvPr id="67" name="Oval 66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85802" y="5278798"/>
            <a:ext cx="113420" cy="55202"/>
            <a:chOff x="4383386" y="2218099"/>
            <a:chExt cx="229606" cy="131402"/>
          </a:xfrm>
        </p:grpSpPr>
        <p:sp>
          <p:nvSpPr>
            <p:cNvPr id="76" name="Oval 75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85802" y="5583598"/>
            <a:ext cx="113420" cy="55202"/>
            <a:chOff x="4383386" y="2218099"/>
            <a:chExt cx="229606" cy="131402"/>
          </a:xfrm>
        </p:grpSpPr>
        <p:sp>
          <p:nvSpPr>
            <p:cNvPr id="79" name="Oval 78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3239382" y="3048001"/>
            <a:ext cx="113420" cy="55202"/>
            <a:chOff x="4383386" y="2218099"/>
            <a:chExt cx="229606" cy="131402"/>
          </a:xfrm>
        </p:grpSpPr>
        <p:sp>
          <p:nvSpPr>
            <p:cNvPr id="82" name="Oval 81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3239382" y="3352801"/>
            <a:ext cx="113420" cy="55202"/>
            <a:chOff x="4383386" y="2218099"/>
            <a:chExt cx="229606" cy="131402"/>
          </a:xfrm>
        </p:grpSpPr>
        <p:sp>
          <p:nvSpPr>
            <p:cNvPr id="85" name="Oval 84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3239382" y="5257801"/>
            <a:ext cx="113420" cy="55202"/>
            <a:chOff x="4383386" y="2218099"/>
            <a:chExt cx="229606" cy="131402"/>
          </a:xfrm>
        </p:grpSpPr>
        <p:sp>
          <p:nvSpPr>
            <p:cNvPr id="88" name="Oval 87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3239382" y="5562601"/>
            <a:ext cx="113420" cy="55202"/>
            <a:chOff x="4383386" y="2218099"/>
            <a:chExt cx="229606" cy="131402"/>
          </a:xfrm>
        </p:grpSpPr>
        <p:sp>
          <p:nvSpPr>
            <p:cNvPr id="91" name="Oval 90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5" name="TextBox 104"/>
          <p:cNvSpPr txBox="1"/>
          <p:nvPr/>
        </p:nvSpPr>
        <p:spPr>
          <a:xfrm>
            <a:off x="381000" y="1676402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2"/>
                </a:solidFill>
              </a:rPr>
              <a:t>Objective:  </a:t>
            </a:r>
            <a:r>
              <a:rPr lang="en-US" sz="1200" dirty="0">
                <a:solidFill>
                  <a:schemeClr val="accent2"/>
                </a:solidFill>
              </a:rPr>
              <a:t>To penetrate your opponents gate.</a:t>
            </a:r>
          </a:p>
          <a:p>
            <a:r>
              <a:rPr lang="en-US" sz="1200" b="1" dirty="0">
                <a:solidFill>
                  <a:schemeClr val="accent2"/>
                </a:solidFill>
              </a:rPr>
              <a:t>Rules: </a:t>
            </a:r>
            <a:r>
              <a:rPr lang="en-US" sz="1200" dirty="0">
                <a:solidFill>
                  <a:schemeClr val="accent2"/>
                </a:solidFill>
              </a:rPr>
              <a:t>Regular game with a point being scored for dribbling through your opponents goal.</a:t>
            </a:r>
          </a:p>
        </p:txBody>
      </p:sp>
      <p:graphicFrame>
        <p:nvGraphicFramePr>
          <p:cNvPr id="73" name="Table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654960"/>
              </p:ext>
            </p:extLst>
          </p:nvPr>
        </p:nvGraphicFramePr>
        <p:xfrm>
          <a:off x="4419604" y="1676400"/>
          <a:ext cx="3160888" cy="497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Player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966908"/>
              </p:ext>
            </p:extLst>
          </p:nvPr>
        </p:nvGraphicFramePr>
        <p:xfrm>
          <a:off x="914400" y="152400"/>
          <a:ext cx="5791200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68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2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Station 2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– Four Goal Game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First Touch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 Passing</a:t>
                      </a:r>
                      <a:r>
                        <a:rPr lang="en-US" sz="1600" baseline="0" dirty="0"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en-US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4" name="TextBox 93">
            <a:extLst>
              <a:ext uri="{FF2B5EF4-FFF2-40B4-BE49-F238E27FC236}">
                <a16:creationId xmlns:a16="http://schemas.microsoft.com/office/drawing/2014/main" id="{A29185FE-84A4-4605-A0EF-9D658D89FAC8}"/>
              </a:ext>
            </a:extLst>
          </p:cNvPr>
          <p:cNvSpPr txBox="1"/>
          <p:nvPr/>
        </p:nvSpPr>
        <p:spPr>
          <a:xfrm>
            <a:off x="4343400" y="6611779"/>
            <a:ext cx="3237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2"/>
                </a:solidFill>
              </a:rPr>
              <a:t>1 = Low to 6 = High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 descr="Soccer Fiel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104530" y="3000134"/>
            <a:ext cx="3829539" cy="2666999"/>
          </a:xfrm>
          <a:prstGeom prst="rect">
            <a:avLst/>
          </a:prstGeom>
        </p:spPr>
      </p:pic>
      <p:grpSp>
        <p:nvGrpSpPr>
          <p:cNvPr id="2" name="Group 4"/>
          <p:cNvGrpSpPr/>
          <p:nvPr/>
        </p:nvGrpSpPr>
        <p:grpSpPr>
          <a:xfrm rot="1021829">
            <a:off x="2055009" y="3343037"/>
            <a:ext cx="220275" cy="113909"/>
            <a:chOff x="5943600" y="1066800"/>
            <a:chExt cx="457200" cy="228600"/>
          </a:xfrm>
        </p:grpSpPr>
        <p:sp>
          <p:nvSpPr>
            <p:cNvPr id="6" name="Oval 5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13"/>
          <p:cNvGrpSpPr/>
          <p:nvPr/>
        </p:nvGrpSpPr>
        <p:grpSpPr>
          <a:xfrm rot="1021829">
            <a:off x="2526453" y="3839761"/>
            <a:ext cx="220275" cy="113909"/>
            <a:chOff x="5943600" y="1066800"/>
            <a:chExt cx="457200" cy="228600"/>
          </a:xfrm>
        </p:grpSpPr>
        <p:sp>
          <p:nvSpPr>
            <p:cNvPr id="15" name="Oval 14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6"/>
          <p:cNvGrpSpPr/>
          <p:nvPr/>
        </p:nvGrpSpPr>
        <p:grpSpPr>
          <a:xfrm rot="19110575">
            <a:off x="1076897" y="4097275"/>
            <a:ext cx="220275" cy="113909"/>
            <a:chOff x="5943600" y="1066800"/>
            <a:chExt cx="457200" cy="228600"/>
          </a:xfrm>
        </p:grpSpPr>
        <p:sp>
          <p:nvSpPr>
            <p:cNvPr id="18" name="Oval 17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19"/>
          <p:cNvGrpSpPr/>
          <p:nvPr/>
        </p:nvGrpSpPr>
        <p:grpSpPr>
          <a:xfrm rot="9188657">
            <a:off x="1995052" y="4768012"/>
            <a:ext cx="220275" cy="113909"/>
            <a:chOff x="5943600" y="1066800"/>
            <a:chExt cx="457200" cy="228600"/>
          </a:xfrm>
        </p:grpSpPr>
        <p:sp>
          <p:nvSpPr>
            <p:cNvPr id="21" name="Oval 20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28"/>
          <p:cNvGrpSpPr/>
          <p:nvPr/>
        </p:nvGrpSpPr>
        <p:grpSpPr>
          <a:xfrm rot="13081443">
            <a:off x="1004453" y="4768013"/>
            <a:ext cx="220275" cy="113909"/>
            <a:chOff x="5943600" y="1066800"/>
            <a:chExt cx="457200" cy="228600"/>
          </a:xfrm>
        </p:grpSpPr>
        <p:sp>
          <p:nvSpPr>
            <p:cNvPr id="30" name="Oval 29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31"/>
          <p:cNvGrpSpPr/>
          <p:nvPr/>
        </p:nvGrpSpPr>
        <p:grpSpPr>
          <a:xfrm rot="10800000">
            <a:off x="1828801" y="3581401"/>
            <a:ext cx="220275" cy="113909"/>
            <a:chOff x="5943600" y="1066800"/>
            <a:chExt cx="457200" cy="228600"/>
          </a:xfrm>
        </p:grpSpPr>
        <p:sp>
          <p:nvSpPr>
            <p:cNvPr id="33" name="Oval 32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34"/>
          <p:cNvGrpSpPr/>
          <p:nvPr/>
        </p:nvGrpSpPr>
        <p:grpSpPr>
          <a:xfrm rot="10649312">
            <a:off x="1754989" y="5262573"/>
            <a:ext cx="220275" cy="113909"/>
            <a:chOff x="5943600" y="1066800"/>
            <a:chExt cx="457200" cy="228600"/>
          </a:xfrm>
        </p:grpSpPr>
        <p:sp>
          <p:nvSpPr>
            <p:cNvPr id="36" name="Oval 35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37"/>
          <p:cNvGrpSpPr/>
          <p:nvPr/>
        </p:nvGrpSpPr>
        <p:grpSpPr>
          <a:xfrm rot="9188657">
            <a:off x="2909452" y="4234611"/>
            <a:ext cx="220275" cy="113909"/>
            <a:chOff x="5943600" y="1066800"/>
            <a:chExt cx="457200" cy="228600"/>
          </a:xfrm>
        </p:grpSpPr>
        <p:sp>
          <p:nvSpPr>
            <p:cNvPr id="39" name="Oval 38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40"/>
          <p:cNvGrpSpPr/>
          <p:nvPr/>
        </p:nvGrpSpPr>
        <p:grpSpPr>
          <a:xfrm>
            <a:off x="1219200" y="4800601"/>
            <a:ext cx="76200" cy="76199"/>
            <a:chOff x="4019550" y="1809750"/>
            <a:chExt cx="238127" cy="238127"/>
          </a:xfrm>
        </p:grpSpPr>
        <p:sp>
          <p:nvSpPr>
            <p:cNvPr id="42" name="Oval 41"/>
            <p:cNvSpPr/>
            <p:nvPr/>
          </p:nvSpPr>
          <p:spPr>
            <a:xfrm>
              <a:off x="4019550" y="1809750"/>
              <a:ext cx="238127" cy="23812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0"/>
            <p:cNvGrpSpPr/>
            <p:nvPr/>
          </p:nvGrpSpPr>
          <p:grpSpPr>
            <a:xfrm>
              <a:off x="4038601" y="1828801"/>
              <a:ext cx="200025" cy="200025"/>
              <a:chOff x="4041775" y="1831975"/>
              <a:chExt cx="200025" cy="200025"/>
            </a:xfrm>
          </p:grpSpPr>
          <p:sp>
            <p:nvSpPr>
              <p:cNvPr id="44" name="Freeform 47"/>
              <p:cNvSpPr>
                <a:spLocks/>
              </p:cNvSpPr>
              <p:nvPr/>
            </p:nvSpPr>
            <p:spPr bwMode="auto">
              <a:xfrm>
                <a:off x="4041775" y="1831975"/>
                <a:ext cx="196850" cy="200025"/>
              </a:xfrm>
              <a:custGeom>
                <a:avLst/>
                <a:gdLst/>
                <a:ahLst/>
                <a:cxnLst>
                  <a:cxn ang="0">
                    <a:pos x="124" y="62"/>
                  </a:cxn>
                  <a:cxn ang="0">
                    <a:pos x="124" y="62"/>
                  </a:cxn>
                  <a:cxn ang="0">
                    <a:pos x="124" y="76"/>
                  </a:cxn>
                  <a:cxn ang="0">
                    <a:pos x="120" y="88"/>
                  </a:cxn>
                  <a:cxn ang="0">
                    <a:pos x="114" y="98"/>
                  </a:cxn>
                  <a:cxn ang="0">
                    <a:pos x="106" y="108"/>
                  </a:cxn>
                  <a:cxn ang="0">
                    <a:pos x="98" y="114"/>
                  </a:cxn>
                  <a:cxn ang="0">
                    <a:pos x="86" y="120"/>
                  </a:cxn>
                  <a:cxn ang="0">
                    <a:pos x="74" y="124"/>
                  </a:cxn>
                  <a:cxn ang="0">
                    <a:pos x="62" y="126"/>
                  </a:cxn>
                  <a:cxn ang="0">
                    <a:pos x="62" y="126"/>
                  </a:cxn>
                  <a:cxn ang="0">
                    <a:pos x="50" y="124"/>
                  </a:cxn>
                  <a:cxn ang="0">
                    <a:pos x="38" y="120"/>
                  </a:cxn>
                  <a:cxn ang="0">
                    <a:pos x="26" y="114"/>
                  </a:cxn>
                  <a:cxn ang="0">
                    <a:pos x="18" y="108"/>
                  </a:cxn>
                  <a:cxn ang="0">
                    <a:pos x="10" y="98"/>
                  </a:cxn>
                  <a:cxn ang="0">
                    <a:pos x="4" y="88"/>
                  </a:cxn>
                  <a:cxn ang="0">
                    <a:pos x="0" y="76"/>
                  </a:cxn>
                  <a:cxn ang="0">
                    <a:pos x="0" y="62"/>
                  </a:cxn>
                  <a:cxn ang="0">
                    <a:pos x="0" y="62"/>
                  </a:cxn>
                  <a:cxn ang="0">
                    <a:pos x="0" y="50"/>
                  </a:cxn>
                  <a:cxn ang="0">
                    <a:pos x="4" y="38"/>
                  </a:cxn>
                  <a:cxn ang="0">
                    <a:pos x="10" y="28"/>
                  </a:cxn>
                  <a:cxn ang="0">
                    <a:pos x="18" y="18"/>
                  </a:cxn>
                  <a:cxn ang="0">
                    <a:pos x="26" y="10"/>
                  </a:cxn>
                  <a:cxn ang="0">
                    <a:pos x="38" y="4"/>
                  </a:cxn>
                  <a:cxn ang="0">
                    <a:pos x="50" y="2"/>
                  </a:cxn>
                  <a:cxn ang="0">
                    <a:pos x="62" y="0"/>
                  </a:cxn>
                  <a:cxn ang="0">
                    <a:pos x="62" y="0"/>
                  </a:cxn>
                  <a:cxn ang="0">
                    <a:pos x="74" y="2"/>
                  </a:cxn>
                  <a:cxn ang="0">
                    <a:pos x="86" y="4"/>
                  </a:cxn>
                  <a:cxn ang="0">
                    <a:pos x="98" y="10"/>
                  </a:cxn>
                  <a:cxn ang="0">
                    <a:pos x="106" y="18"/>
                  </a:cxn>
                  <a:cxn ang="0">
                    <a:pos x="114" y="28"/>
                  </a:cxn>
                  <a:cxn ang="0">
                    <a:pos x="120" y="38"/>
                  </a:cxn>
                  <a:cxn ang="0">
                    <a:pos x="124" y="50"/>
                  </a:cxn>
                  <a:cxn ang="0">
                    <a:pos x="124" y="62"/>
                  </a:cxn>
                  <a:cxn ang="0">
                    <a:pos x="124" y="62"/>
                  </a:cxn>
                </a:cxnLst>
                <a:rect l="0" t="0" r="r" b="b"/>
                <a:pathLst>
                  <a:path w="124" h="126">
                    <a:moveTo>
                      <a:pt x="124" y="62"/>
                    </a:moveTo>
                    <a:lnTo>
                      <a:pt x="124" y="62"/>
                    </a:lnTo>
                    <a:lnTo>
                      <a:pt x="124" y="76"/>
                    </a:lnTo>
                    <a:lnTo>
                      <a:pt x="120" y="88"/>
                    </a:lnTo>
                    <a:lnTo>
                      <a:pt x="114" y="98"/>
                    </a:lnTo>
                    <a:lnTo>
                      <a:pt x="106" y="108"/>
                    </a:lnTo>
                    <a:lnTo>
                      <a:pt x="98" y="114"/>
                    </a:lnTo>
                    <a:lnTo>
                      <a:pt x="86" y="120"/>
                    </a:lnTo>
                    <a:lnTo>
                      <a:pt x="74" y="124"/>
                    </a:lnTo>
                    <a:lnTo>
                      <a:pt x="62" y="126"/>
                    </a:lnTo>
                    <a:lnTo>
                      <a:pt x="62" y="126"/>
                    </a:lnTo>
                    <a:lnTo>
                      <a:pt x="50" y="124"/>
                    </a:lnTo>
                    <a:lnTo>
                      <a:pt x="38" y="120"/>
                    </a:lnTo>
                    <a:lnTo>
                      <a:pt x="26" y="114"/>
                    </a:lnTo>
                    <a:lnTo>
                      <a:pt x="18" y="108"/>
                    </a:lnTo>
                    <a:lnTo>
                      <a:pt x="10" y="98"/>
                    </a:lnTo>
                    <a:lnTo>
                      <a:pt x="4" y="88"/>
                    </a:lnTo>
                    <a:lnTo>
                      <a:pt x="0" y="76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50"/>
                    </a:lnTo>
                    <a:lnTo>
                      <a:pt x="4" y="38"/>
                    </a:lnTo>
                    <a:lnTo>
                      <a:pt x="10" y="28"/>
                    </a:lnTo>
                    <a:lnTo>
                      <a:pt x="18" y="18"/>
                    </a:lnTo>
                    <a:lnTo>
                      <a:pt x="26" y="10"/>
                    </a:lnTo>
                    <a:lnTo>
                      <a:pt x="38" y="4"/>
                    </a:lnTo>
                    <a:lnTo>
                      <a:pt x="50" y="2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74" y="2"/>
                    </a:lnTo>
                    <a:lnTo>
                      <a:pt x="86" y="4"/>
                    </a:lnTo>
                    <a:lnTo>
                      <a:pt x="98" y="10"/>
                    </a:lnTo>
                    <a:lnTo>
                      <a:pt x="106" y="18"/>
                    </a:lnTo>
                    <a:lnTo>
                      <a:pt x="114" y="28"/>
                    </a:lnTo>
                    <a:lnTo>
                      <a:pt x="120" y="38"/>
                    </a:lnTo>
                    <a:lnTo>
                      <a:pt x="124" y="50"/>
                    </a:lnTo>
                    <a:lnTo>
                      <a:pt x="124" y="62"/>
                    </a:lnTo>
                    <a:lnTo>
                      <a:pt x="124" y="6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49"/>
              <p:cNvSpPr>
                <a:spLocks/>
              </p:cNvSpPr>
              <p:nvPr/>
            </p:nvSpPr>
            <p:spPr bwMode="auto">
              <a:xfrm>
                <a:off x="4070350" y="1838325"/>
                <a:ext cx="47625" cy="47625"/>
              </a:xfrm>
              <a:custGeom>
                <a:avLst/>
                <a:gdLst/>
                <a:ahLst/>
                <a:cxnLst>
                  <a:cxn ang="0">
                    <a:pos x="2" y="14"/>
                  </a:cxn>
                  <a:cxn ang="0">
                    <a:pos x="0" y="28"/>
                  </a:cxn>
                  <a:cxn ang="0">
                    <a:pos x="10" y="30"/>
                  </a:cxn>
                  <a:cxn ang="0">
                    <a:pos x="30" y="16"/>
                  </a:cxn>
                  <a:cxn ang="0">
                    <a:pos x="30" y="2"/>
                  </a:cxn>
                  <a:cxn ang="0">
                    <a:pos x="22" y="0"/>
                  </a:cxn>
                  <a:cxn ang="0">
                    <a:pos x="22" y="0"/>
                  </a:cxn>
                  <a:cxn ang="0">
                    <a:pos x="12" y="6"/>
                  </a:cxn>
                  <a:cxn ang="0">
                    <a:pos x="6" y="10"/>
                  </a:cxn>
                  <a:cxn ang="0">
                    <a:pos x="2" y="14"/>
                  </a:cxn>
                  <a:cxn ang="0">
                    <a:pos x="2" y="14"/>
                  </a:cxn>
                </a:cxnLst>
                <a:rect l="0" t="0" r="r" b="b"/>
                <a:pathLst>
                  <a:path w="30" h="30">
                    <a:moveTo>
                      <a:pt x="2" y="14"/>
                    </a:moveTo>
                    <a:lnTo>
                      <a:pt x="0" y="28"/>
                    </a:lnTo>
                    <a:lnTo>
                      <a:pt x="10" y="30"/>
                    </a:lnTo>
                    <a:lnTo>
                      <a:pt x="30" y="16"/>
                    </a:lnTo>
                    <a:lnTo>
                      <a:pt x="30" y="2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12" y="6"/>
                    </a:lnTo>
                    <a:lnTo>
                      <a:pt x="6" y="10"/>
                    </a:lnTo>
                    <a:lnTo>
                      <a:pt x="2" y="14"/>
                    </a:lnTo>
                    <a:lnTo>
                      <a:pt x="2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50"/>
              <p:cNvSpPr>
                <a:spLocks/>
              </p:cNvSpPr>
              <p:nvPr/>
            </p:nvSpPr>
            <p:spPr bwMode="auto">
              <a:xfrm>
                <a:off x="4067175" y="1930400"/>
                <a:ext cx="63500" cy="66675"/>
              </a:xfrm>
              <a:custGeom>
                <a:avLst/>
                <a:gdLst/>
                <a:ahLst/>
                <a:cxnLst>
                  <a:cxn ang="0">
                    <a:pos x="36" y="10"/>
                  </a:cxn>
                  <a:cxn ang="0">
                    <a:pos x="40" y="34"/>
                  </a:cxn>
                  <a:cxn ang="0">
                    <a:pos x="16" y="42"/>
                  </a:cxn>
                  <a:cxn ang="0">
                    <a:pos x="0" y="18"/>
                  </a:cxn>
                  <a:cxn ang="0">
                    <a:pos x="14" y="0"/>
                  </a:cxn>
                  <a:cxn ang="0">
                    <a:pos x="36" y="10"/>
                  </a:cxn>
                </a:cxnLst>
                <a:rect l="0" t="0" r="r" b="b"/>
                <a:pathLst>
                  <a:path w="40" h="42">
                    <a:moveTo>
                      <a:pt x="36" y="10"/>
                    </a:moveTo>
                    <a:lnTo>
                      <a:pt x="40" y="34"/>
                    </a:lnTo>
                    <a:lnTo>
                      <a:pt x="16" y="42"/>
                    </a:lnTo>
                    <a:lnTo>
                      <a:pt x="0" y="18"/>
                    </a:lnTo>
                    <a:lnTo>
                      <a:pt x="14" y="0"/>
                    </a:lnTo>
                    <a:lnTo>
                      <a:pt x="36" y="10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51"/>
              <p:cNvSpPr>
                <a:spLocks/>
              </p:cNvSpPr>
              <p:nvPr/>
            </p:nvSpPr>
            <p:spPr bwMode="auto">
              <a:xfrm>
                <a:off x="4165600" y="1974850"/>
                <a:ext cx="50800" cy="50800"/>
              </a:xfrm>
              <a:custGeom>
                <a:avLst/>
                <a:gdLst/>
                <a:ahLst/>
                <a:cxnLst>
                  <a:cxn ang="0">
                    <a:pos x="32" y="14"/>
                  </a:cxn>
                  <a:cxn ang="0">
                    <a:pos x="32" y="6"/>
                  </a:cxn>
                  <a:cxn ang="0">
                    <a:pos x="22" y="0"/>
                  </a:cxn>
                  <a:cxn ang="0">
                    <a:pos x="0" y="16"/>
                  </a:cxn>
                  <a:cxn ang="0">
                    <a:pos x="2" y="26"/>
                  </a:cxn>
                  <a:cxn ang="0">
                    <a:pos x="10" y="32"/>
                  </a:cxn>
                  <a:cxn ang="0">
                    <a:pos x="10" y="32"/>
                  </a:cxn>
                  <a:cxn ang="0">
                    <a:pos x="20" y="24"/>
                  </a:cxn>
                  <a:cxn ang="0">
                    <a:pos x="28" y="18"/>
                  </a:cxn>
                  <a:cxn ang="0">
                    <a:pos x="32" y="14"/>
                  </a:cxn>
                  <a:cxn ang="0">
                    <a:pos x="32" y="14"/>
                  </a:cxn>
                </a:cxnLst>
                <a:rect l="0" t="0" r="r" b="b"/>
                <a:pathLst>
                  <a:path w="32" h="32">
                    <a:moveTo>
                      <a:pt x="32" y="14"/>
                    </a:moveTo>
                    <a:lnTo>
                      <a:pt x="32" y="6"/>
                    </a:lnTo>
                    <a:lnTo>
                      <a:pt x="22" y="0"/>
                    </a:lnTo>
                    <a:lnTo>
                      <a:pt x="0" y="16"/>
                    </a:lnTo>
                    <a:lnTo>
                      <a:pt x="2" y="26"/>
                    </a:lnTo>
                    <a:lnTo>
                      <a:pt x="10" y="32"/>
                    </a:lnTo>
                    <a:lnTo>
                      <a:pt x="10" y="32"/>
                    </a:lnTo>
                    <a:lnTo>
                      <a:pt x="20" y="24"/>
                    </a:lnTo>
                    <a:lnTo>
                      <a:pt x="28" y="18"/>
                    </a:lnTo>
                    <a:lnTo>
                      <a:pt x="32" y="14"/>
                    </a:lnTo>
                    <a:lnTo>
                      <a:pt x="32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52"/>
              <p:cNvSpPr>
                <a:spLocks/>
              </p:cNvSpPr>
              <p:nvPr/>
            </p:nvSpPr>
            <p:spPr bwMode="auto">
              <a:xfrm>
                <a:off x="4159250" y="1870075"/>
                <a:ext cx="57150" cy="63500"/>
              </a:xfrm>
              <a:custGeom>
                <a:avLst/>
                <a:gdLst/>
                <a:ahLst/>
                <a:cxnLst>
                  <a:cxn ang="0">
                    <a:pos x="36" y="22"/>
                  </a:cxn>
                  <a:cxn ang="0">
                    <a:pos x="26" y="40"/>
                  </a:cxn>
                  <a:cxn ang="0">
                    <a:pos x="2" y="30"/>
                  </a:cxn>
                  <a:cxn ang="0">
                    <a:pos x="0" y="4"/>
                  </a:cxn>
                  <a:cxn ang="0">
                    <a:pos x="20" y="0"/>
                  </a:cxn>
                  <a:cxn ang="0">
                    <a:pos x="36" y="22"/>
                  </a:cxn>
                </a:cxnLst>
                <a:rect l="0" t="0" r="r" b="b"/>
                <a:pathLst>
                  <a:path w="36" h="40">
                    <a:moveTo>
                      <a:pt x="36" y="22"/>
                    </a:moveTo>
                    <a:lnTo>
                      <a:pt x="26" y="40"/>
                    </a:lnTo>
                    <a:lnTo>
                      <a:pt x="2" y="30"/>
                    </a:lnTo>
                    <a:lnTo>
                      <a:pt x="0" y="4"/>
                    </a:lnTo>
                    <a:lnTo>
                      <a:pt x="20" y="0"/>
                    </a:lnTo>
                    <a:lnTo>
                      <a:pt x="36" y="22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53"/>
              <p:cNvSpPr>
                <a:spLocks/>
              </p:cNvSpPr>
              <p:nvPr/>
            </p:nvSpPr>
            <p:spPr bwMode="auto">
              <a:xfrm>
                <a:off x="4121150" y="1981200"/>
                <a:ext cx="50800" cy="25400"/>
              </a:xfrm>
              <a:custGeom>
                <a:avLst/>
                <a:gdLst/>
                <a:ahLst/>
                <a:cxnLst>
                  <a:cxn ang="0">
                    <a:pos x="32" y="16"/>
                  </a:cxn>
                  <a:cxn ang="0">
                    <a:pos x="32" y="12"/>
                  </a:cxn>
                  <a:cxn ang="0">
                    <a:pos x="32" y="12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2" h="16">
                    <a:moveTo>
                      <a:pt x="32" y="16"/>
                    </a:moveTo>
                    <a:lnTo>
                      <a:pt x="32" y="12"/>
                    </a:lnTo>
                    <a:lnTo>
                      <a:pt x="32" y="12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32" y="16"/>
                    </a:lnTo>
                    <a:lnTo>
                      <a:pt x="32" y="1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54"/>
              <p:cNvSpPr>
                <a:spLocks/>
              </p:cNvSpPr>
              <p:nvPr/>
            </p:nvSpPr>
            <p:spPr bwMode="auto">
              <a:xfrm>
                <a:off x="4194175" y="1924050"/>
                <a:ext cx="9525" cy="57150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6" y="36"/>
                  </a:cxn>
                  <a:cxn ang="0">
                    <a:pos x="6" y="22"/>
                  </a:cxn>
                  <a:cxn ang="0">
                    <a:pos x="6" y="22"/>
                  </a:cxn>
                  <a:cxn ang="0">
                    <a:pos x="6" y="22"/>
                  </a:cxn>
                  <a:cxn ang="0">
                    <a:pos x="6" y="16"/>
                  </a:cxn>
                  <a:cxn ang="0">
                    <a:pos x="6" y="16"/>
                  </a:cxn>
                  <a:cxn ang="0">
                    <a:pos x="6" y="16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4" y="22"/>
                  </a:cxn>
                  <a:cxn ang="0">
                    <a:pos x="4" y="22"/>
                  </a:cxn>
                  <a:cxn ang="0">
                    <a:pos x="4" y="22"/>
                  </a:cxn>
                  <a:cxn ang="0">
                    <a:pos x="4" y="36"/>
                  </a:cxn>
                  <a:cxn ang="0">
                    <a:pos x="4" y="36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6" h="36">
                    <a:moveTo>
                      <a:pt x="6" y="36"/>
                    </a:moveTo>
                    <a:lnTo>
                      <a:pt x="6" y="36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4" y="36"/>
                    </a:lnTo>
                    <a:lnTo>
                      <a:pt x="4" y="36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55"/>
              <p:cNvSpPr>
                <a:spLocks/>
              </p:cNvSpPr>
              <p:nvPr/>
            </p:nvSpPr>
            <p:spPr bwMode="auto">
              <a:xfrm>
                <a:off x="4187825" y="1844675"/>
                <a:ext cx="6350" cy="31750"/>
              </a:xfrm>
              <a:custGeom>
                <a:avLst/>
                <a:gdLst/>
                <a:ahLst/>
                <a:cxnLst>
                  <a:cxn ang="0">
                    <a:pos x="2" y="20"/>
                  </a:cxn>
                  <a:cxn ang="0">
                    <a:pos x="2" y="2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2" y="20"/>
                  </a:cxn>
                  <a:cxn ang="0">
                    <a:pos x="2" y="20"/>
                  </a:cxn>
                </a:cxnLst>
                <a:rect l="0" t="0" r="r" b="b"/>
                <a:pathLst>
                  <a:path w="4" h="20">
                    <a:moveTo>
                      <a:pt x="2" y="20"/>
                    </a:moveTo>
                    <a:lnTo>
                      <a:pt x="2" y="20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2" y="20"/>
                    </a:lnTo>
                    <a:lnTo>
                      <a:pt x="2" y="20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56"/>
              <p:cNvSpPr>
                <a:spLocks/>
              </p:cNvSpPr>
              <p:nvPr/>
            </p:nvSpPr>
            <p:spPr bwMode="auto">
              <a:xfrm>
                <a:off x="4111625" y="1857375"/>
                <a:ext cx="53975" cy="25400"/>
              </a:xfrm>
              <a:custGeom>
                <a:avLst/>
                <a:gdLst/>
                <a:ahLst/>
                <a:cxnLst>
                  <a:cxn ang="0">
                    <a:pos x="32" y="16"/>
                  </a:cxn>
                  <a:cxn ang="0">
                    <a:pos x="34" y="14"/>
                  </a:cxn>
                  <a:cxn ang="0">
                    <a:pos x="34" y="14"/>
                  </a:cxn>
                  <a:cxn ang="0">
                    <a:pos x="24" y="8"/>
                  </a:cxn>
                  <a:cxn ang="0">
                    <a:pos x="14" y="4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4" y="6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4" h="16">
                    <a:moveTo>
                      <a:pt x="32" y="16"/>
                    </a:moveTo>
                    <a:lnTo>
                      <a:pt x="34" y="14"/>
                    </a:lnTo>
                    <a:lnTo>
                      <a:pt x="34" y="14"/>
                    </a:lnTo>
                    <a:lnTo>
                      <a:pt x="24" y="8"/>
                    </a:lnTo>
                    <a:lnTo>
                      <a:pt x="14" y="4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4" y="6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2" y="16"/>
                    </a:lnTo>
                    <a:lnTo>
                      <a:pt x="32" y="1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57"/>
              <p:cNvSpPr>
                <a:spLocks/>
              </p:cNvSpPr>
              <p:nvPr/>
            </p:nvSpPr>
            <p:spPr bwMode="auto">
              <a:xfrm>
                <a:off x="4121150" y="1914525"/>
                <a:ext cx="47625" cy="34925"/>
              </a:xfrm>
              <a:custGeom>
                <a:avLst/>
                <a:gdLst/>
                <a:ahLst/>
                <a:cxnLst>
                  <a:cxn ang="0">
                    <a:pos x="2" y="22"/>
                  </a:cxn>
                  <a:cxn ang="0">
                    <a:pos x="2" y="22"/>
                  </a:cxn>
                  <a:cxn ang="0">
                    <a:pos x="16" y="10"/>
                  </a:cxn>
                  <a:cxn ang="0">
                    <a:pos x="30" y="2"/>
                  </a:cxn>
                  <a:cxn ang="0">
                    <a:pos x="30" y="2"/>
                  </a:cxn>
                  <a:cxn ang="0">
                    <a:pos x="28" y="0"/>
                  </a:cxn>
                  <a:cxn ang="0">
                    <a:pos x="28" y="0"/>
                  </a:cxn>
                  <a:cxn ang="0">
                    <a:pos x="16" y="8"/>
                  </a:cxn>
                  <a:cxn ang="0">
                    <a:pos x="0" y="22"/>
                  </a:cxn>
                  <a:cxn ang="0">
                    <a:pos x="0" y="22"/>
                  </a:cxn>
                  <a:cxn ang="0">
                    <a:pos x="2" y="22"/>
                  </a:cxn>
                  <a:cxn ang="0">
                    <a:pos x="2" y="22"/>
                  </a:cxn>
                </a:cxnLst>
                <a:rect l="0" t="0" r="r" b="b"/>
                <a:pathLst>
                  <a:path w="30" h="22">
                    <a:moveTo>
                      <a:pt x="2" y="22"/>
                    </a:moveTo>
                    <a:lnTo>
                      <a:pt x="2" y="22"/>
                    </a:lnTo>
                    <a:lnTo>
                      <a:pt x="16" y="10"/>
                    </a:lnTo>
                    <a:lnTo>
                      <a:pt x="30" y="2"/>
                    </a:lnTo>
                    <a:lnTo>
                      <a:pt x="30" y="2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16" y="8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2" y="22"/>
                    </a:lnTo>
                    <a:lnTo>
                      <a:pt x="2" y="22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58"/>
              <p:cNvSpPr>
                <a:spLocks/>
              </p:cNvSpPr>
              <p:nvPr/>
            </p:nvSpPr>
            <p:spPr bwMode="auto">
              <a:xfrm>
                <a:off x="4086225" y="1876425"/>
                <a:ext cx="6350" cy="60325"/>
              </a:xfrm>
              <a:custGeom>
                <a:avLst/>
                <a:gdLst/>
                <a:ahLst/>
                <a:cxnLst>
                  <a:cxn ang="0">
                    <a:pos x="0" y="14"/>
                  </a:cxn>
                  <a:cxn ang="0">
                    <a:pos x="0" y="14"/>
                  </a:cxn>
                  <a:cxn ang="0">
                    <a:pos x="2" y="38"/>
                  </a:cxn>
                  <a:cxn ang="0">
                    <a:pos x="2" y="38"/>
                  </a:cxn>
                  <a:cxn ang="0">
                    <a:pos x="4" y="38"/>
                  </a:cxn>
                  <a:cxn ang="0">
                    <a:pos x="4" y="38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4"/>
                  </a:cxn>
                </a:cxnLst>
                <a:rect l="0" t="0" r="r" b="b"/>
                <a:pathLst>
                  <a:path w="4" h="38">
                    <a:moveTo>
                      <a:pt x="0" y="14"/>
                    </a:moveTo>
                    <a:lnTo>
                      <a:pt x="0" y="14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4" y="38"/>
                    </a:lnTo>
                    <a:lnTo>
                      <a:pt x="4" y="38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59"/>
              <p:cNvSpPr>
                <a:spLocks/>
              </p:cNvSpPr>
              <p:nvPr/>
            </p:nvSpPr>
            <p:spPr bwMode="auto">
              <a:xfrm>
                <a:off x="4092575" y="1987550"/>
                <a:ext cx="6350" cy="3175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"/>
                  </a:cxn>
                  <a:cxn ang="0">
                    <a:pos x="2" y="20"/>
                  </a:cxn>
                  <a:cxn ang="0">
                    <a:pos x="2" y="20"/>
                  </a:cxn>
                  <a:cxn ang="0">
                    <a:pos x="4" y="20"/>
                  </a:cxn>
                  <a:cxn ang="0">
                    <a:pos x="4" y="20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4" h="20">
                    <a:moveTo>
                      <a:pt x="0" y="6"/>
                    </a:moveTo>
                    <a:lnTo>
                      <a:pt x="0" y="6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60"/>
              <p:cNvSpPr>
                <a:spLocks/>
              </p:cNvSpPr>
              <p:nvPr/>
            </p:nvSpPr>
            <p:spPr bwMode="auto">
              <a:xfrm>
                <a:off x="4210050" y="1901825"/>
                <a:ext cx="31750" cy="19050"/>
              </a:xfrm>
              <a:custGeom>
                <a:avLst/>
                <a:gdLst/>
                <a:ahLst/>
                <a:cxnLst>
                  <a:cxn ang="0">
                    <a:pos x="14" y="6"/>
                  </a:cxn>
                  <a:cxn ang="0">
                    <a:pos x="14" y="6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2" y="10"/>
                  </a:cxn>
                  <a:cxn ang="0">
                    <a:pos x="12" y="10"/>
                  </a:cxn>
                  <a:cxn ang="0">
                    <a:pos x="12" y="10"/>
                  </a:cxn>
                  <a:cxn ang="0">
                    <a:pos x="18" y="12"/>
                  </a:cxn>
                  <a:cxn ang="0">
                    <a:pos x="18" y="12"/>
                  </a:cxn>
                  <a:cxn ang="0">
                    <a:pos x="20" y="10"/>
                  </a:cxn>
                  <a:cxn ang="0">
                    <a:pos x="20" y="10"/>
                  </a:cxn>
                  <a:cxn ang="0">
                    <a:pos x="14" y="6"/>
                  </a:cxn>
                  <a:cxn ang="0">
                    <a:pos x="14" y="6"/>
                  </a:cxn>
                  <a:cxn ang="0">
                    <a:pos x="14" y="6"/>
                  </a:cxn>
                </a:cxnLst>
                <a:rect l="0" t="0" r="r" b="b"/>
                <a:pathLst>
                  <a:path w="20" h="12">
                    <a:moveTo>
                      <a:pt x="14" y="6"/>
                    </a:moveTo>
                    <a:lnTo>
                      <a:pt x="14" y="6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61"/>
              <p:cNvSpPr>
                <a:spLocks noEditPoints="1"/>
              </p:cNvSpPr>
              <p:nvPr/>
            </p:nvSpPr>
            <p:spPr bwMode="auto">
              <a:xfrm>
                <a:off x="4041775" y="1952625"/>
                <a:ext cx="31750" cy="12700"/>
              </a:xfrm>
              <a:custGeom>
                <a:avLst/>
                <a:gdLst/>
                <a:ahLst/>
                <a:cxnLst>
                  <a:cxn ang="0">
                    <a:pos x="12" y="6"/>
                  </a:cxn>
                  <a:cxn ang="0">
                    <a:pos x="12" y="6"/>
                  </a:cxn>
                  <a:cxn ang="0">
                    <a:pos x="20" y="8"/>
                  </a:cxn>
                  <a:cxn ang="0">
                    <a:pos x="20" y="8"/>
                  </a:cxn>
                  <a:cxn ang="0">
                    <a:pos x="20" y="4"/>
                  </a:cxn>
                  <a:cxn ang="0">
                    <a:pos x="20" y="4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6" y="4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</a:cxnLst>
                <a:rect l="0" t="0" r="r" b="b"/>
                <a:pathLst>
                  <a:path w="20" h="8">
                    <a:moveTo>
                      <a:pt x="12" y="6"/>
                    </a:moveTo>
                    <a:lnTo>
                      <a:pt x="12" y="6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6" y="4"/>
                    </a:lnTo>
                    <a:lnTo>
                      <a:pt x="12" y="6"/>
                    </a:lnTo>
                    <a:lnTo>
                      <a:pt x="12" y="6"/>
                    </a:lnTo>
                    <a:close/>
                    <a:moveTo>
                      <a:pt x="20" y="6"/>
                    </a:moveTo>
                    <a:lnTo>
                      <a:pt x="20" y="6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62"/>
              <p:cNvSpPr>
                <a:spLocks/>
              </p:cNvSpPr>
              <p:nvPr/>
            </p:nvSpPr>
            <p:spPr bwMode="auto">
              <a:xfrm>
                <a:off x="4041775" y="1876425"/>
                <a:ext cx="31750" cy="28575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2" y="18"/>
                  </a:cxn>
                  <a:cxn ang="0">
                    <a:pos x="6" y="12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20" y="2"/>
                  </a:cxn>
                  <a:cxn ang="0">
                    <a:pos x="20" y="2"/>
                  </a:cxn>
                  <a:cxn ang="0">
                    <a:pos x="20" y="0"/>
                  </a:cxn>
                  <a:cxn ang="0">
                    <a:pos x="20" y="0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4" y="1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2" y="18"/>
                  </a:cxn>
                  <a:cxn ang="0">
                    <a:pos x="2" y="18"/>
                  </a:cxn>
                </a:cxnLst>
                <a:rect l="0" t="0" r="r" b="b"/>
                <a:pathLst>
                  <a:path w="20" h="18">
                    <a:moveTo>
                      <a:pt x="2" y="18"/>
                    </a:moveTo>
                    <a:lnTo>
                      <a:pt x="2" y="18"/>
                    </a:lnTo>
                    <a:lnTo>
                      <a:pt x="6" y="12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20" y="2"/>
                    </a:lnTo>
                    <a:lnTo>
                      <a:pt x="20" y="2"/>
                    </a:lnTo>
                    <a:lnTo>
                      <a:pt x="20" y="0"/>
                    </a:lnTo>
                    <a:lnTo>
                      <a:pt x="20" y="0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4" y="1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2" y="18"/>
                    </a:ln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60" name="Picture 59" descr="Sudbury_Youth_Soccer_Logo-4Color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1403" y="381000"/>
            <a:ext cx="998887" cy="1066800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381000" y="1607405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2"/>
                </a:solidFill>
              </a:rPr>
              <a:t>Objective:  </a:t>
            </a:r>
            <a:r>
              <a:rPr lang="en-US" sz="1200" dirty="0">
                <a:solidFill>
                  <a:schemeClr val="accent2"/>
                </a:solidFill>
              </a:rPr>
              <a:t>To score in you opponents goal</a:t>
            </a:r>
          </a:p>
          <a:p>
            <a:r>
              <a:rPr lang="en-US" sz="1200" b="1" dirty="0">
                <a:solidFill>
                  <a:schemeClr val="accent2"/>
                </a:solidFill>
              </a:rPr>
              <a:t>Rules: </a:t>
            </a:r>
            <a:r>
              <a:rPr lang="en-US" sz="1200" dirty="0">
                <a:solidFill>
                  <a:schemeClr val="accent2"/>
                </a:solidFill>
              </a:rPr>
              <a:t>Regular 4v4 game.</a:t>
            </a:r>
          </a:p>
        </p:txBody>
      </p:sp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266057"/>
              </p:ext>
            </p:extLst>
          </p:nvPr>
        </p:nvGraphicFramePr>
        <p:xfrm>
          <a:off x="4419603" y="1676400"/>
          <a:ext cx="3160888" cy="497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Player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831326"/>
              </p:ext>
            </p:extLst>
          </p:nvPr>
        </p:nvGraphicFramePr>
        <p:xfrm>
          <a:off x="914400" y="152400"/>
          <a:ext cx="5791200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68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2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Station 3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– 4v4 Game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Finishing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General Movement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D953A8F4-EC2F-4237-8BDD-63C22A7327F2}"/>
              </a:ext>
            </a:extLst>
          </p:cNvPr>
          <p:cNvSpPr txBox="1"/>
          <p:nvPr/>
        </p:nvSpPr>
        <p:spPr>
          <a:xfrm>
            <a:off x="4343400" y="6611779"/>
            <a:ext cx="3237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2"/>
                </a:solidFill>
              </a:rPr>
              <a:t>1 = Low to 6 = High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 descr="Soccer Fiel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104530" y="3000134"/>
            <a:ext cx="3829539" cy="2666999"/>
          </a:xfrm>
          <a:prstGeom prst="rect">
            <a:avLst/>
          </a:prstGeom>
        </p:spPr>
      </p:pic>
      <p:grpSp>
        <p:nvGrpSpPr>
          <p:cNvPr id="2" name="Group 4"/>
          <p:cNvGrpSpPr/>
          <p:nvPr/>
        </p:nvGrpSpPr>
        <p:grpSpPr>
          <a:xfrm rot="1021829">
            <a:off x="2055009" y="3343037"/>
            <a:ext cx="220275" cy="113909"/>
            <a:chOff x="5943600" y="1066800"/>
            <a:chExt cx="457200" cy="228600"/>
          </a:xfrm>
        </p:grpSpPr>
        <p:sp>
          <p:nvSpPr>
            <p:cNvPr id="6" name="Oval 5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13"/>
          <p:cNvGrpSpPr/>
          <p:nvPr/>
        </p:nvGrpSpPr>
        <p:grpSpPr>
          <a:xfrm rot="1021829">
            <a:off x="2526453" y="3839761"/>
            <a:ext cx="220275" cy="113909"/>
            <a:chOff x="5943600" y="1066800"/>
            <a:chExt cx="457200" cy="228600"/>
          </a:xfrm>
        </p:grpSpPr>
        <p:sp>
          <p:nvSpPr>
            <p:cNvPr id="15" name="Oval 14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6"/>
          <p:cNvGrpSpPr/>
          <p:nvPr/>
        </p:nvGrpSpPr>
        <p:grpSpPr>
          <a:xfrm rot="19110575">
            <a:off x="1076897" y="4097275"/>
            <a:ext cx="220275" cy="113909"/>
            <a:chOff x="5943600" y="1066800"/>
            <a:chExt cx="457200" cy="228600"/>
          </a:xfrm>
        </p:grpSpPr>
        <p:sp>
          <p:nvSpPr>
            <p:cNvPr id="18" name="Oval 17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19"/>
          <p:cNvGrpSpPr/>
          <p:nvPr/>
        </p:nvGrpSpPr>
        <p:grpSpPr>
          <a:xfrm rot="9188657">
            <a:off x="1995052" y="4768012"/>
            <a:ext cx="220275" cy="113909"/>
            <a:chOff x="5943600" y="1066800"/>
            <a:chExt cx="457200" cy="228600"/>
          </a:xfrm>
        </p:grpSpPr>
        <p:sp>
          <p:nvSpPr>
            <p:cNvPr id="21" name="Oval 20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28"/>
          <p:cNvGrpSpPr/>
          <p:nvPr/>
        </p:nvGrpSpPr>
        <p:grpSpPr>
          <a:xfrm rot="13081443">
            <a:off x="1004453" y="4768013"/>
            <a:ext cx="220275" cy="113909"/>
            <a:chOff x="5943600" y="1066800"/>
            <a:chExt cx="457200" cy="228600"/>
          </a:xfrm>
        </p:grpSpPr>
        <p:sp>
          <p:nvSpPr>
            <p:cNvPr id="30" name="Oval 29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31"/>
          <p:cNvGrpSpPr/>
          <p:nvPr/>
        </p:nvGrpSpPr>
        <p:grpSpPr>
          <a:xfrm rot="10800000">
            <a:off x="1828801" y="3581401"/>
            <a:ext cx="220275" cy="113909"/>
            <a:chOff x="5943600" y="1066800"/>
            <a:chExt cx="457200" cy="228600"/>
          </a:xfrm>
        </p:grpSpPr>
        <p:sp>
          <p:nvSpPr>
            <p:cNvPr id="33" name="Oval 32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34"/>
          <p:cNvGrpSpPr/>
          <p:nvPr/>
        </p:nvGrpSpPr>
        <p:grpSpPr>
          <a:xfrm rot="10649312">
            <a:off x="1754989" y="5262573"/>
            <a:ext cx="220275" cy="113909"/>
            <a:chOff x="5943600" y="1066800"/>
            <a:chExt cx="457200" cy="228600"/>
          </a:xfrm>
        </p:grpSpPr>
        <p:sp>
          <p:nvSpPr>
            <p:cNvPr id="36" name="Oval 35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37"/>
          <p:cNvGrpSpPr/>
          <p:nvPr/>
        </p:nvGrpSpPr>
        <p:grpSpPr>
          <a:xfrm rot="9188657">
            <a:off x="2909452" y="4234611"/>
            <a:ext cx="220275" cy="113909"/>
            <a:chOff x="5943600" y="1066800"/>
            <a:chExt cx="457200" cy="228600"/>
          </a:xfrm>
        </p:grpSpPr>
        <p:sp>
          <p:nvSpPr>
            <p:cNvPr id="39" name="Oval 38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40"/>
          <p:cNvGrpSpPr/>
          <p:nvPr/>
        </p:nvGrpSpPr>
        <p:grpSpPr>
          <a:xfrm>
            <a:off x="1219200" y="4800601"/>
            <a:ext cx="76200" cy="76199"/>
            <a:chOff x="4019550" y="1809750"/>
            <a:chExt cx="238127" cy="238127"/>
          </a:xfrm>
        </p:grpSpPr>
        <p:sp>
          <p:nvSpPr>
            <p:cNvPr id="42" name="Oval 41"/>
            <p:cNvSpPr/>
            <p:nvPr/>
          </p:nvSpPr>
          <p:spPr>
            <a:xfrm>
              <a:off x="4019550" y="1809750"/>
              <a:ext cx="238127" cy="23812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0"/>
            <p:cNvGrpSpPr/>
            <p:nvPr/>
          </p:nvGrpSpPr>
          <p:grpSpPr>
            <a:xfrm>
              <a:off x="4038601" y="1828801"/>
              <a:ext cx="200025" cy="200025"/>
              <a:chOff x="4041775" y="1831975"/>
              <a:chExt cx="200025" cy="200025"/>
            </a:xfrm>
          </p:grpSpPr>
          <p:sp>
            <p:nvSpPr>
              <p:cNvPr id="44" name="Freeform 47"/>
              <p:cNvSpPr>
                <a:spLocks/>
              </p:cNvSpPr>
              <p:nvPr/>
            </p:nvSpPr>
            <p:spPr bwMode="auto">
              <a:xfrm>
                <a:off x="4041775" y="1831975"/>
                <a:ext cx="196850" cy="200025"/>
              </a:xfrm>
              <a:custGeom>
                <a:avLst/>
                <a:gdLst/>
                <a:ahLst/>
                <a:cxnLst>
                  <a:cxn ang="0">
                    <a:pos x="124" y="62"/>
                  </a:cxn>
                  <a:cxn ang="0">
                    <a:pos x="124" y="62"/>
                  </a:cxn>
                  <a:cxn ang="0">
                    <a:pos x="124" y="76"/>
                  </a:cxn>
                  <a:cxn ang="0">
                    <a:pos x="120" y="88"/>
                  </a:cxn>
                  <a:cxn ang="0">
                    <a:pos x="114" y="98"/>
                  </a:cxn>
                  <a:cxn ang="0">
                    <a:pos x="106" y="108"/>
                  </a:cxn>
                  <a:cxn ang="0">
                    <a:pos x="98" y="114"/>
                  </a:cxn>
                  <a:cxn ang="0">
                    <a:pos x="86" y="120"/>
                  </a:cxn>
                  <a:cxn ang="0">
                    <a:pos x="74" y="124"/>
                  </a:cxn>
                  <a:cxn ang="0">
                    <a:pos x="62" y="126"/>
                  </a:cxn>
                  <a:cxn ang="0">
                    <a:pos x="62" y="126"/>
                  </a:cxn>
                  <a:cxn ang="0">
                    <a:pos x="50" y="124"/>
                  </a:cxn>
                  <a:cxn ang="0">
                    <a:pos x="38" y="120"/>
                  </a:cxn>
                  <a:cxn ang="0">
                    <a:pos x="26" y="114"/>
                  </a:cxn>
                  <a:cxn ang="0">
                    <a:pos x="18" y="108"/>
                  </a:cxn>
                  <a:cxn ang="0">
                    <a:pos x="10" y="98"/>
                  </a:cxn>
                  <a:cxn ang="0">
                    <a:pos x="4" y="88"/>
                  </a:cxn>
                  <a:cxn ang="0">
                    <a:pos x="0" y="76"/>
                  </a:cxn>
                  <a:cxn ang="0">
                    <a:pos x="0" y="62"/>
                  </a:cxn>
                  <a:cxn ang="0">
                    <a:pos x="0" y="62"/>
                  </a:cxn>
                  <a:cxn ang="0">
                    <a:pos x="0" y="50"/>
                  </a:cxn>
                  <a:cxn ang="0">
                    <a:pos x="4" y="38"/>
                  </a:cxn>
                  <a:cxn ang="0">
                    <a:pos x="10" y="28"/>
                  </a:cxn>
                  <a:cxn ang="0">
                    <a:pos x="18" y="18"/>
                  </a:cxn>
                  <a:cxn ang="0">
                    <a:pos x="26" y="10"/>
                  </a:cxn>
                  <a:cxn ang="0">
                    <a:pos x="38" y="4"/>
                  </a:cxn>
                  <a:cxn ang="0">
                    <a:pos x="50" y="2"/>
                  </a:cxn>
                  <a:cxn ang="0">
                    <a:pos x="62" y="0"/>
                  </a:cxn>
                  <a:cxn ang="0">
                    <a:pos x="62" y="0"/>
                  </a:cxn>
                  <a:cxn ang="0">
                    <a:pos x="74" y="2"/>
                  </a:cxn>
                  <a:cxn ang="0">
                    <a:pos x="86" y="4"/>
                  </a:cxn>
                  <a:cxn ang="0">
                    <a:pos x="98" y="10"/>
                  </a:cxn>
                  <a:cxn ang="0">
                    <a:pos x="106" y="18"/>
                  </a:cxn>
                  <a:cxn ang="0">
                    <a:pos x="114" y="28"/>
                  </a:cxn>
                  <a:cxn ang="0">
                    <a:pos x="120" y="38"/>
                  </a:cxn>
                  <a:cxn ang="0">
                    <a:pos x="124" y="50"/>
                  </a:cxn>
                  <a:cxn ang="0">
                    <a:pos x="124" y="62"/>
                  </a:cxn>
                  <a:cxn ang="0">
                    <a:pos x="124" y="62"/>
                  </a:cxn>
                </a:cxnLst>
                <a:rect l="0" t="0" r="r" b="b"/>
                <a:pathLst>
                  <a:path w="124" h="126">
                    <a:moveTo>
                      <a:pt x="124" y="62"/>
                    </a:moveTo>
                    <a:lnTo>
                      <a:pt x="124" y="62"/>
                    </a:lnTo>
                    <a:lnTo>
                      <a:pt x="124" y="76"/>
                    </a:lnTo>
                    <a:lnTo>
                      <a:pt x="120" y="88"/>
                    </a:lnTo>
                    <a:lnTo>
                      <a:pt x="114" y="98"/>
                    </a:lnTo>
                    <a:lnTo>
                      <a:pt x="106" y="108"/>
                    </a:lnTo>
                    <a:lnTo>
                      <a:pt x="98" y="114"/>
                    </a:lnTo>
                    <a:lnTo>
                      <a:pt x="86" y="120"/>
                    </a:lnTo>
                    <a:lnTo>
                      <a:pt x="74" y="124"/>
                    </a:lnTo>
                    <a:lnTo>
                      <a:pt x="62" y="126"/>
                    </a:lnTo>
                    <a:lnTo>
                      <a:pt x="62" y="126"/>
                    </a:lnTo>
                    <a:lnTo>
                      <a:pt x="50" y="124"/>
                    </a:lnTo>
                    <a:lnTo>
                      <a:pt x="38" y="120"/>
                    </a:lnTo>
                    <a:lnTo>
                      <a:pt x="26" y="114"/>
                    </a:lnTo>
                    <a:lnTo>
                      <a:pt x="18" y="108"/>
                    </a:lnTo>
                    <a:lnTo>
                      <a:pt x="10" y="98"/>
                    </a:lnTo>
                    <a:lnTo>
                      <a:pt x="4" y="88"/>
                    </a:lnTo>
                    <a:lnTo>
                      <a:pt x="0" y="76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50"/>
                    </a:lnTo>
                    <a:lnTo>
                      <a:pt x="4" y="38"/>
                    </a:lnTo>
                    <a:lnTo>
                      <a:pt x="10" y="28"/>
                    </a:lnTo>
                    <a:lnTo>
                      <a:pt x="18" y="18"/>
                    </a:lnTo>
                    <a:lnTo>
                      <a:pt x="26" y="10"/>
                    </a:lnTo>
                    <a:lnTo>
                      <a:pt x="38" y="4"/>
                    </a:lnTo>
                    <a:lnTo>
                      <a:pt x="50" y="2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74" y="2"/>
                    </a:lnTo>
                    <a:lnTo>
                      <a:pt x="86" y="4"/>
                    </a:lnTo>
                    <a:lnTo>
                      <a:pt x="98" y="10"/>
                    </a:lnTo>
                    <a:lnTo>
                      <a:pt x="106" y="18"/>
                    </a:lnTo>
                    <a:lnTo>
                      <a:pt x="114" y="28"/>
                    </a:lnTo>
                    <a:lnTo>
                      <a:pt x="120" y="38"/>
                    </a:lnTo>
                    <a:lnTo>
                      <a:pt x="124" y="50"/>
                    </a:lnTo>
                    <a:lnTo>
                      <a:pt x="124" y="62"/>
                    </a:lnTo>
                    <a:lnTo>
                      <a:pt x="124" y="6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49"/>
              <p:cNvSpPr>
                <a:spLocks/>
              </p:cNvSpPr>
              <p:nvPr/>
            </p:nvSpPr>
            <p:spPr bwMode="auto">
              <a:xfrm>
                <a:off x="4070350" y="1838325"/>
                <a:ext cx="47625" cy="47625"/>
              </a:xfrm>
              <a:custGeom>
                <a:avLst/>
                <a:gdLst/>
                <a:ahLst/>
                <a:cxnLst>
                  <a:cxn ang="0">
                    <a:pos x="2" y="14"/>
                  </a:cxn>
                  <a:cxn ang="0">
                    <a:pos x="0" y="28"/>
                  </a:cxn>
                  <a:cxn ang="0">
                    <a:pos x="10" y="30"/>
                  </a:cxn>
                  <a:cxn ang="0">
                    <a:pos x="30" y="16"/>
                  </a:cxn>
                  <a:cxn ang="0">
                    <a:pos x="30" y="2"/>
                  </a:cxn>
                  <a:cxn ang="0">
                    <a:pos x="22" y="0"/>
                  </a:cxn>
                  <a:cxn ang="0">
                    <a:pos x="22" y="0"/>
                  </a:cxn>
                  <a:cxn ang="0">
                    <a:pos x="12" y="6"/>
                  </a:cxn>
                  <a:cxn ang="0">
                    <a:pos x="6" y="10"/>
                  </a:cxn>
                  <a:cxn ang="0">
                    <a:pos x="2" y="14"/>
                  </a:cxn>
                  <a:cxn ang="0">
                    <a:pos x="2" y="14"/>
                  </a:cxn>
                </a:cxnLst>
                <a:rect l="0" t="0" r="r" b="b"/>
                <a:pathLst>
                  <a:path w="30" h="30">
                    <a:moveTo>
                      <a:pt x="2" y="14"/>
                    </a:moveTo>
                    <a:lnTo>
                      <a:pt x="0" y="28"/>
                    </a:lnTo>
                    <a:lnTo>
                      <a:pt x="10" y="30"/>
                    </a:lnTo>
                    <a:lnTo>
                      <a:pt x="30" y="16"/>
                    </a:lnTo>
                    <a:lnTo>
                      <a:pt x="30" y="2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12" y="6"/>
                    </a:lnTo>
                    <a:lnTo>
                      <a:pt x="6" y="10"/>
                    </a:lnTo>
                    <a:lnTo>
                      <a:pt x="2" y="14"/>
                    </a:lnTo>
                    <a:lnTo>
                      <a:pt x="2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50"/>
              <p:cNvSpPr>
                <a:spLocks/>
              </p:cNvSpPr>
              <p:nvPr/>
            </p:nvSpPr>
            <p:spPr bwMode="auto">
              <a:xfrm>
                <a:off x="4067175" y="1930400"/>
                <a:ext cx="63500" cy="66675"/>
              </a:xfrm>
              <a:custGeom>
                <a:avLst/>
                <a:gdLst/>
                <a:ahLst/>
                <a:cxnLst>
                  <a:cxn ang="0">
                    <a:pos x="36" y="10"/>
                  </a:cxn>
                  <a:cxn ang="0">
                    <a:pos x="40" y="34"/>
                  </a:cxn>
                  <a:cxn ang="0">
                    <a:pos x="16" y="42"/>
                  </a:cxn>
                  <a:cxn ang="0">
                    <a:pos x="0" y="18"/>
                  </a:cxn>
                  <a:cxn ang="0">
                    <a:pos x="14" y="0"/>
                  </a:cxn>
                  <a:cxn ang="0">
                    <a:pos x="36" y="10"/>
                  </a:cxn>
                </a:cxnLst>
                <a:rect l="0" t="0" r="r" b="b"/>
                <a:pathLst>
                  <a:path w="40" h="42">
                    <a:moveTo>
                      <a:pt x="36" y="10"/>
                    </a:moveTo>
                    <a:lnTo>
                      <a:pt x="40" y="34"/>
                    </a:lnTo>
                    <a:lnTo>
                      <a:pt x="16" y="42"/>
                    </a:lnTo>
                    <a:lnTo>
                      <a:pt x="0" y="18"/>
                    </a:lnTo>
                    <a:lnTo>
                      <a:pt x="14" y="0"/>
                    </a:lnTo>
                    <a:lnTo>
                      <a:pt x="36" y="10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51"/>
              <p:cNvSpPr>
                <a:spLocks/>
              </p:cNvSpPr>
              <p:nvPr/>
            </p:nvSpPr>
            <p:spPr bwMode="auto">
              <a:xfrm>
                <a:off x="4165600" y="1974850"/>
                <a:ext cx="50800" cy="50800"/>
              </a:xfrm>
              <a:custGeom>
                <a:avLst/>
                <a:gdLst/>
                <a:ahLst/>
                <a:cxnLst>
                  <a:cxn ang="0">
                    <a:pos x="32" y="14"/>
                  </a:cxn>
                  <a:cxn ang="0">
                    <a:pos x="32" y="6"/>
                  </a:cxn>
                  <a:cxn ang="0">
                    <a:pos x="22" y="0"/>
                  </a:cxn>
                  <a:cxn ang="0">
                    <a:pos x="0" y="16"/>
                  </a:cxn>
                  <a:cxn ang="0">
                    <a:pos x="2" y="26"/>
                  </a:cxn>
                  <a:cxn ang="0">
                    <a:pos x="10" y="32"/>
                  </a:cxn>
                  <a:cxn ang="0">
                    <a:pos x="10" y="32"/>
                  </a:cxn>
                  <a:cxn ang="0">
                    <a:pos x="20" y="24"/>
                  </a:cxn>
                  <a:cxn ang="0">
                    <a:pos x="28" y="18"/>
                  </a:cxn>
                  <a:cxn ang="0">
                    <a:pos x="32" y="14"/>
                  </a:cxn>
                  <a:cxn ang="0">
                    <a:pos x="32" y="14"/>
                  </a:cxn>
                </a:cxnLst>
                <a:rect l="0" t="0" r="r" b="b"/>
                <a:pathLst>
                  <a:path w="32" h="32">
                    <a:moveTo>
                      <a:pt x="32" y="14"/>
                    </a:moveTo>
                    <a:lnTo>
                      <a:pt x="32" y="6"/>
                    </a:lnTo>
                    <a:lnTo>
                      <a:pt x="22" y="0"/>
                    </a:lnTo>
                    <a:lnTo>
                      <a:pt x="0" y="16"/>
                    </a:lnTo>
                    <a:lnTo>
                      <a:pt x="2" y="26"/>
                    </a:lnTo>
                    <a:lnTo>
                      <a:pt x="10" y="32"/>
                    </a:lnTo>
                    <a:lnTo>
                      <a:pt x="10" y="32"/>
                    </a:lnTo>
                    <a:lnTo>
                      <a:pt x="20" y="24"/>
                    </a:lnTo>
                    <a:lnTo>
                      <a:pt x="28" y="18"/>
                    </a:lnTo>
                    <a:lnTo>
                      <a:pt x="32" y="14"/>
                    </a:lnTo>
                    <a:lnTo>
                      <a:pt x="32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52"/>
              <p:cNvSpPr>
                <a:spLocks/>
              </p:cNvSpPr>
              <p:nvPr/>
            </p:nvSpPr>
            <p:spPr bwMode="auto">
              <a:xfrm>
                <a:off x="4159250" y="1870075"/>
                <a:ext cx="57150" cy="63500"/>
              </a:xfrm>
              <a:custGeom>
                <a:avLst/>
                <a:gdLst/>
                <a:ahLst/>
                <a:cxnLst>
                  <a:cxn ang="0">
                    <a:pos x="36" y="22"/>
                  </a:cxn>
                  <a:cxn ang="0">
                    <a:pos x="26" y="40"/>
                  </a:cxn>
                  <a:cxn ang="0">
                    <a:pos x="2" y="30"/>
                  </a:cxn>
                  <a:cxn ang="0">
                    <a:pos x="0" y="4"/>
                  </a:cxn>
                  <a:cxn ang="0">
                    <a:pos x="20" y="0"/>
                  </a:cxn>
                  <a:cxn ang="0">
                    <a:pos x="36" y="22"/>
                  </a:cxn>
                </a:cxnLst>
                <a:rect l="0" t="0" r="r" b="b"/>
                <a:pathLst>
                  <a:path w="36" h="40">
                    <a:moveTo>
                      <a:pt x="36" y="22"/>
                    </a:moveTo>
                    <a:lnTo>
                      <a:pt x="26" y="40"/>
                    </a:lnTo>
                    <a:lnTo>
                      <a:pt x="2" y="30"/>
                    </a:lnTo>
                    <a:lnTo>
                      <a:pt x="0" y="4"/>
                    </a:lnTo>
                    <a:lnTo>
                      <a:pt x="20" y="0"/>
                    </a:lnTo>
                    <a:lnTo>
                      <a:pt x="36" y="22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53"/>
              <p:cNvSpPr>
                <a:spLocks/>
              </p:cNvSpPr>
              <p:nvPr/>
            </p:nvSpPr>
            <p:spPr bwMode="auto">
              <a:xfrm>
                <a:off x="4121150" y="1981200"/>
                <a:ext cx="50800" cy="25400"/>
              </a:xfrm>
              <a:custGeom>
                <a:avLst/>
                <a:gdLst/>
                <a:ahLst/>
                <a:cxnLst>
                  <a:cxn ang="0">
                    <a:pos x="32" y="16"/>
                  </a:cxn>
                  <a:cxn ang="0">
                    <a:pos x="32" y="12"/>
                  </a:cxn>
                  <a:cxn ang="0">
                    <a:pos x="32" y="12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2" h="16">
                    <a:moveTo>
                      <a:pt x="32" y="16"/>
                    </a:moveTo>
                    <a:lnTo>
                      <a:pt x="32" y="12"/>
                    </a:lnTo>
                    <a:lnTo>
                      <a:pt x="32" y="12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32" y="16"/>
                    </a:lnTo>
                    <a:lnTo>
                      <a:pt x="32" y="1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54"/>
              <p:cNvSpPr>
                <a:spLocks/>
              </p:cNvSpPr>
              <p:nvPr/>
            </p:nvSpPr>
            <p:spPr bwMode="auto">
              <a:xfrm>
                <a:off x="4194175" y="1924050"/>
                <a:ext cx="9525" cy="57150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6" y="36"/>
                  </a:cxn>
                  <a:cxn ang="0">
                    <a:pos x="6" y="22"/>
                  </a:cxn>
                  <a:cxn ang="0">
                    <a:pos x="6" y="22"/>
                  </a:cxn>
                  <a:cxn ang="0">
                    <a:pos x="6" y="22"/>
                  </a:cxn>
                  <a:cxn ang="0">
                    <a:pos x="6" y="16"/>
                  </a:cxn>
                  <a:cxn ang="0">
                    <a:pos x="6" y="16"/>
                  </a:cxn>
                  <a:cxn ang="0">
                    <a:pos x="6" y="16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4" y="22"/>
                  </a:cxn>
                  <a:cxn ang="0">
                    <a:pos x="4" y="22"/>
                  </a:cxn>
                  <a:cxn ang="0">
                    <a:pos x="4" y="22"/>
                  </a:cxn>
                  <a:cxn ang="0">
                    <a:pos x="4" y="36"/>
                  </a:cxn>
                  <a:cxn ang="0">
                    <a:pos x="4" y="36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6" h="36">
                    <a:moveTo>
                      <a:pt x="6" y="36"/>
                    </a:moveTo>
                    <a:lnTo>
                      <a:pt x="6" y="36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4" y="36"/>
                    </a:lnTo>
                    <a:lnTo>
                      <a:pt x="4" y="36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55"/>
              <p:cNvSpPr>
                <a:spLocks/>
              </p:cNvSpPr>
              <p:nvPr/>
            </p:nvSpPr>
            <p:spPr bwMode="auto">
              <a:xfrm>
                <a:off x="4187825" y="1844675"/>
                <a:ext cx="6350" cy="31750"/>
              </a:xfrm>
              <a:custGeom>
                <a:avLst/>
                <a:gdLst/>
                <a:ahLst/>
                <a:cxnLst>
                  <a:cxn ang="0">
                    <a:pos x="2" y="20"/>
                  </a:cxn>
                  <a:cxn ang="0">
                    <a:pos x="2" y="2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2" y="20"/>
                  </a:cxn>
                  <a:cxn ang="0">
                    <a:pos x="2" y="20"/>
                  </a:cxn>
                </a:cxnLst>
                <a:rect l="0" t="0" r="r" b="b"/>
                <a:pathLst>
                  <a:path w="4" h="20">
                    <a:moveTo>
                      <a:pt x="2" y="20"/>
                    </a:moveTo>
                    <a:lnTo>
                      <a:pt x="2" y="20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2" y="20"/>
                    </a:lnTo>
                    <a:lnTo>
                      <a:pt x="2" y="20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56"/>
              <p:cNvSpPr>
                <a:spLocks/>
              </p:cNvSpPr>
              <p:nvPr/>
            </p:nvSpPr>
            <p:spPr bwMode="auto">
              <a:xfrm>
                <a:off x="4111625" y="1857375"/>
                <a:ext cx="53975" cy="25400"/>
              </a:xfrm>
              <a:custGeom>
                <a:avLst/>
                <a:gdLst/>
                <a:ahLst/>
                <a:cxnLst>
                  <a:cxn ang="0">
                    <a:pos x="32" y="16"/>
                  </a:cxn>
                  <a:cxn ang="0">
                    <a:pos x="34" y="14"/>
                  </a:cxn>
                  <a:cxn ang="0">
                    <a:pos x="34" y="14"/>
                  </a:cxn>
                  <a:cxn ang="0">
                    <a:pos x="24" y="8"/>
                  </a:cxn>
                  <a:cxn ang="0">
                    <a:pos x="14" y="4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4" y="6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4" h="16">
                    <a:moveTo>
                      <a:pt x="32" y="16"/>
                    </a:moveTo>
                    <a:lnTo>
                      <a:pt x="34" y="14"/>
                    </a:lnTo>
                    <a:lnTo>
                      <a:pt x="34" y="14"/>
                    </a:lnTo>
                    <a:lnTo>
                      <a:pt x="24" y="8"/>
                    </a:lnTo>
                    <a:lnTo>
                      <a:pt x="14" y="4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4" y="6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2" y="16"/>
                    </a:lnTo>
                    <a:lnTo>
                      <a:pt x="32" y="1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57"/>
              <p:cNvSpPr>
                <a:spLocks/>
              </p:cNvSpPr>
              <p:nvPr/>
            </p:nvSpPr>
            <p:spPr bwMode="auto">
              <a:xfrm>
                <a:off x="4121150" y="1914525"/>
                <a:ext cx="47625" cy="34925"/>
              </a:xfrm>
              <a:custGeom>
                <a:avLst/>
                <a:gdLst/>
                <a:ahLst/>
                <a:cxnLst>
                  <a:cxn ang="0">
                    <a:pos x="2" y="22"/>
                  </a:cxn>
                  <a:cxn ang="0">
                    <a:pos x="2" y="22"/>
                  </a:cxn>
                  <a:cxn ang="0">
                    <a:pos x="16" y="10"/>
                  </a:cxn>
                  <a:cxn ang="0">
                    <a:pos x="30" y="2"/>
                  </a:cxn>
                  <a:cxn ang="0">
                    <a:pos x="30" y="2"/>
                  </a:cxn>
                  <a:cxn ang="0">
                    <a:pos x="28" y="0"/>
                  </a:cxn>
                  <a:cxn ang="0">
                    <a:pos x="28" y="0"/>
                  </a:cxn>
                  <a:cxn ang="0">
                    <a:pos x="16" y="8"/>
                  </a:cxn>
                  <a:cxn ang="0">
                    <a:pos x="0" y="22"/>
                  </a:cxn>
                  <a:cxn ang="0">
                    <a:pos x="0" y="22"/>
                  </a:cxn>
                  <a:cxn ang="0">
                    <a:pos x="2" y="22"/>
                  </a:cxn>
                  <a:cxn ang="0">
                    <a:pos x="2" y="22"/>
                  </a:cxn>
                </a:cxnLst>
                <a:rect l="0" t="0" r="r" b="b"/>
                <a:pathLst>
                  <a:path w="30" h="22">
                    <a:moveTo>
                      <a:pt x="2" y="22"/>
                    </a:moveTo>
                    <a:lnTo>
                      <a:pt x="2" y="22"/>
                    </a:lnTo>
                    <a:lnTo>
                      <a:pt x="16" y="10"/>
                    </a:lnTo>
                    <a:lnTo>
                      <a:pt x="30" y="2"/>
                    </a:lnTo>
                    <a:lnTo>
                      <a:pt x="30" y="2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16" y="8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2" y="22"/>
                    </a:lnTo>
                    <a:lnTo>
                      <a:pt x="2" y="22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58"/>
              <p:cNvSpPr>
                <a:spLocks/>
              </p:cNvSpPr>
              <p:nvPr/>
            </p:nvSpPr>
            <p:spPr bwMode="auto">
              <a:xfrm>
                <a:off x="4086225" y="1876425"/>
                <a:ext cx="6350" cy="60325"/>
              </a:xfrm>
              <a:custGeom>
                <a:avLst/>
                <a:gdLst/>
                <a:ahLst/>
                <a:cxnLst>
                  <a:cxn ang="0">
                    <a:pos x="0" y="14"/>
                  </a:cxn>
                  <a:cxn ang="0">
                    <a:pos x="0" y="14"/>
                  </a:cxn>
                  <a:cxn ang="0">
                    <a:pos x="2" y="38"/>
                  </a:cxn>
                  <a:cxn ang="0">
                    <a:pos x="2" y="38"/>
                  </a:cxn>
                  <a:cxn ang="0">
                    <a:pos x="4" y="38"/>
                  </a:cxn>
                  <a:cxn ang="0">
                    <a:pos x="4" y="38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4"/>
                  </a:cxn>
                </a:cxnLst>
                <a:rect l="0" t="0" r="r" b="b"/>
                <a:pathLst>
                  <a:path w="4" h="38">
                    <a:moveTo>
                      <a:pt x="0" y="14"/>
                    </a:moveTo>
                    <a:lnTo>
                      <a:pt x="0" y="14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4" y="38"/>
                    </a:lnTo>
                    <a:lnTo>
                      <a:pt x="4" y="38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59"/>
              <p:cNvSpPr>
                <a:spLocks/>
              </p:cNvSpPr>
              <p:nvPr/>
            </p:nvSpPr>
            <p:spPr bwMode="auto">
              <a:xfrm>
                <a:off x="4092575" y="1987550"/>
                <a:ext cx="6350" cy="3175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"/>
                  </a:cxn>
                  <a:cxn ang="0">
                    <a:pos x="2" y="20"/>
                  </a:cxn>
                  <a:cxn ang="0">
                    <a:pos x="2" y="20"/>
                  </a:cxn>
                  <a:cxn ang="0">
                    <a:pos x="4" y="20"/>
                  </a:cxn>
                  <a:cxn ang="0">
                    <a:pos x="4" y="20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4" h="20">
                    <a:moveTo>
                      <a:pt x="0" y="6"/>
                    </a:moveTo>
                    <a:lnTo>
                      <a:pt x="0" y="6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60"/>
              <p:cNvSpPr>
                <a:spLocks/>
              </p:cNvSpPr>
              <p:nvPr/>
            </p:nvSpPr>
            <p:spPr bwMode="auto">
              <a:xfrm>
                <a:off x="4210050" y="1901825"/>
                <a:ext cx="31750" cy="19050"/>
              </a:xfrm>
              <a:custGeom>
                <a:avLst/>
                <a:gdLst/>
                <a:ahLst/>
                <a:cxnLst>
                  <a:cxn ang="0">
                    <a:pos x="14" y="6"/>
                  </a:cxn>
                  <a:cxn ang="0">
                    <a:pos x="14" y="6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2" y="10"/>
                  </a:cxn>
                  <a:cxn ang="0">
                    <a:pos x="12" y="10"/>
                  </a:cxn>
                  <a:cxn ang="0">
                    <a:pos x="12" y="10"/>
                  </a:cxn>
                  <a:cxn ang="0">
                    <a:pos x="18" y="12"/>
                  </a:cxn>
                  <a:cxn ang="0">
                    <a:pos x="18" y="12"/>
                  </a:cxn>
                  <a:cxn ang="0">
                    <a:pos x="20" y="10"/>
                  </a:cxn>
                  <a:cxn ang="0">
                    <a:pos x="20" y="10"/>
                  </a:cxn>
                  <a:cxn ang="0">
                    <a:pos x="14" y="6"/>
                  </a:cxn>
                  <a:cxn ang="0">
                    <a:pos x="14" y="6"/>
                  </a:cxn>
                  <a:cxn ang="0">
                    <a:pos x="14" y="6"/>
                  </a:cxn>
                </a:cxnLst>
                <a:rect l="0" t="0" r="r" b="b"/>
                <a:pathLst>
                  <a:path w="20" h="12">
                    <a:moveTo>
                      <a:pt x="14" y="6"/>
                    </a:moveTo>
                    <a:lnTo>
                      <a:pt x="14" y="6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61"/>
              <p:cNvSpPr>
                <a:spLocks noEditPoints="1"/>
              </p:cNvSpPr>
              <p:nvPr/>
            </p:nvSpPr>
            <p:spPr bwMode="auto">
              <a:xfrm>
                <a:off x="4041775" y="1952625"/>
                <a:ext cx="31750" cy="12700"/>
              </a:xfrm>
              <a:custGeom>
                <a:avLst/>
                <a:gdLst/>
                <a:ahLst/>
                <a:cxnLst>
                  <a:cxn ang="0">
                    <a:pos x="12" y="6"/>
                  </a:cxn>
                  <a:cxn ang="0">
                    <a:pos x="12" y="6"/>
                  </a:cxn>
                  <a:cxn ang="0">
                    <a:pos x="20" y="8"/>
                  </a:cxn>
                  <a:cxn ang="0">
                    <a:pos x="20" y="8"/>
                  </a:cxn>
                  <a:cxn ang="0">
                    <a:pos x="20" y="4"/>
                  </a:cxn>
                  <a:cxn ang="0">
                    <a:pos x="20" y="4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6" y="4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</a:cxnLst>
                <a:rect l="0" t="0" r="r" b="b"/>
                <a:pathLst>
                  <a:path w="20" h="8">
                    <a:moveTo>
                      <a:pt x="12" y="6"/>
                    </a:moveTo>
                    <a:lnTo>
                      <a:pt x="12" y="6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6" y="4"/>
                    </a:lnTo>
                    <a:lnTo>
                      <a:pt x="12" y="6"/>
                    </a:lnTo>
                    <a:lnTo>
                      <a:pt x="12" y="6"/>
                    </a:lnTo>
                    <a:close/>
                    <a:moveTo>
                      <a:pt x="20" y="6"/>
                    </a:moveTo>
                    <a:lnTo>
                      <a:pt x="20" y="6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62"/>
              <p:cNvSpPr>
                <a:spLocks/>
              </p:cNvSpPr>
              <p:nvPr/>
            </p:nvSpPr>
            <p:spPr bwMode="auto">
              <a:xfrm>
                <a:off x="4041775" y="1876425"/>
                <a:ext cx="31750" cy="28575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2" y="18"/>
                  </a:cxn>
                  <a:cxn ang="0">
                    <a:pos x="6" y="12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20" y="2"/>
                  </a:cxn>
                  <a:cxn ang="0">
                    <a:pos x="20" y="2"/>
                  </a:cxn>
                  <a:cxn ang="0">
                    <a:pos x="20" y="0"/>
                  </a:cxn>
                  <a:cxn ang="0">
                    <a:pos x="20" y="0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4" y="1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2" y="18"/>
                  </a:cxn>
                  <a:cxn ang="0">
                    <a:pos x="2" y="18"/>
                  </a:cxn>
                </a:cxnLst>
                <a:rect l="0" t="0" r="r" b="b"/>
                <a:pathLst>
                  <a:path w="20" h="18">
                    <a:moveTo>
                      <a:pt x="2" y="18"/>
                    </a:moveTo>
                    <a:lnTo>
                      <a:pt x="2" y="18"/>
                    </a:lnTo>
                    <a:lnTo>
                      <a:pt x="6" y="12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20" y="2"/>
                    </a:lnTo>
                    <a:lnTo>
                      <a:pt x="20" y="2"/>
                    </a:lnTo>
                    <a:lnTo>
                      <a:pt x="20" y="0"/>
                    </a:lnTo>
                    <a:lnTo>
                      <a:pt x="20" y="0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4" y="1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2" y="18"/>
                    </a:ln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60" name="Picture 59" descr="Sudbury_Youth_Soccer_Logo-4Color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1403" y="381000"/>
            <a:ext cx="998887" cy="1066800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381000" y="1607405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2"/>
                </a:solidFill>
              </a:rPr>
              <a:t>Objective:  </a:t>
            </a:r>
            <a:r>
              <a:rPr lang="en-US" sz="1200" dirty="0">
                <a:solidFill>
                  <a:schemeClr val="accent2"/>
                </a:solidFill>
              </a:rPr>
              <a:t>To score in you opponents goal</a:t>
            </a:r>
          </a:p>
          <a:p>
            <a:r>
              <a:rPr lang="en-US" sz="1200" b="1" dirty="0">
                <a:solidFill>
                  <a:schemeClr val="accent2"/>
                </a:solidFill>
              </a:rPr>
              <a:t>Rules: </a:t>
            </a:r>
            <a:r>
              <a:rPr lang="en-US" sz="1200" dirty="0">
                <a:solidFill>
                  <a:schemeClr val="accent2"/>
                </a:solidFill>
              </a:rPr>
              <a:t>Regular game until a team scores a goal, once a team leads 1-0 they must sit in possession (not allowed to score).  Once the opponents score the game starts again.</a:t>
            </a:r>
          </a:p>
        </p:txBody>
      </p:sp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070144"/>
              </p:ext>
            </p:extLst>
          </p:nvPr>
        </p:nvGraphicFramePr>
        <p:xfrm>
          <a:off x="4419603" y="1676400"/>
          <a:ext cx="3160888" cy="497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Player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261547"/>
              </p:ext>
            </p:extLst>
          </p:nvPr>
        </p:nvGraphicFramePr>
        <p:xfrm>
          <a:off x="914400" y="152400"/>
          <a:ext cx="5791200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68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2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Station 4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– 1-0 Game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General Technique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Finding</a:t>
                      </a:r>
                      <a:r>
                        <a:rPr lang="en-US" sz="1600" baseline="0" dirty="0">
                          <a:solidFill>
                            <a:schemeClr val="accent2"/>
                          </a:solidFill>
                        </a:rPr>
                        <a:t> Space</a:t>
                      </a:r>
                      <a:endParaRPr lang="en-US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D0051301-0D6A-49F2-87C4-78A074043F7D}"/>
              </a:ext>
            </a:extLst>
          </p:cNvPr>
          <p:cNvSpPr txBox="1"/>
          <p:nvPr/>
        </p:nvSpPr>
        <p:spPr>
          <a:xfrm>
            <a:off x="4343400" y="6611779"/>
            <a:ext cx="3237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2"/>
                </a:solidFill>
              </a:rPr>
              <a:t>1 = Low to 6 = High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occer Fiel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104530" y="3000134"/>
            <a:ext cx="3829539" cy="2666999"/>
          </a:xfrm>
          <a:prstGeom prst="rect">
            <a:avLst/>
          </a:prstGeom>
        </p:spPr>
      </p:pic>
      <p:grpSp>
        <p:nvGrpSpPr>
          <p:cNvPr id="2" name="Group 4"/>
          <p:cNvGrpSpPr/>
          <p:nvPr/>
        </p:nvGrpSpPr>
        <p:grpSpPr>
          <a:xfrm rot="1021829">
            <a:off x="2055009" y="3343037"/>
            <a:ext cx="220275" cy="113909"/>
            <a:chOff x="5943600" y="1066800"/>
            <a:chExt cx="457200" cy="228600"/>
          </a:xfrm>
        </p:grpSpPr>
        <p:sp>
          <p:nvSpPr>
            <p:cNvPr id="6" name="Oval 5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13"/>
          <p:cNvGrpSpPr/>
          <p:nvPr/>
        </p:nvGrpSpPr>
        <p:grpSpPr>
          <a:xfrm rot="1021829">
            <a:off x="2526453" y="3839761"/>
            <a:ext cx="220275" cy="113909"/>
            <a:chOff x="5943600" y="1066800"/>
            <a:chExt cx="457200" cy="228600"/>
          </a:xfrm>
        </p:grpSpPr>
        <p:sp>
          <p:nvSpPr>
            <p:cNvPr id="15" name="Oval 14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6"/>
          <p:cNvGrpSpPr/>
          <p:nvPr/>
        </p:nvGrpSpPr>
        <p:grpSpPr>
          <a:xfrm rot="19110575">
            <a:off x="1076897" y="4097275"/>
            <a:ext cx="220275" cy="113909"/>
            <a:chOff x="5943600" y="1066800"/>
            <a:chExt cx="457200" cy="228600"/>
          </a:xfrm>
        </p:grpSpPr>
        <p:sp>
          <p:nvSpPr>
            <p:cNvPr id="18" name="Oval 17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19"/>
          <p:cNvGrpSpPr/>
          <p:nvPr/>
        </p:nvGrpSpPr>
        <p:grpSpPr>
          <a:xfrm rot="9188657">
            <a:off x="1995052" y="4768012"/>
            <a:ext cx="220275" cy="113909"/>
            <a:chOff x="5943600" y="1066800"/>
            <a:chExt cx="457200" cy="228600"/>
          </a:xfrm>
        </p:grpSpPr>
        <p:sp>
          <p:nvSpPr>
            <p:cNvPr id="21" name="Oval 20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28"/>
          <p:cNvGrpSpPr/>
          <p:nvPr/>
        </p:nvGrpSpPr>
        <p:grpSpPr>
          <a:xfrm rot="13081443">
            <a:off x="1004453" y="4768013"/>
            <a:ext cx="220275" cy="113909"/>
            <a:chOff x="5943600" y="1066800"/>
            <a:chExt cx="457200" cy="228600"/>
          </a:xfrm>
        </p:grpSpPr>
        <p:sp>
          <p:nvSpPr>
            <p:cNvPr id="30" name="Oval 29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31"/>
          <p:cNvGrpSpPr/>
          <p:nvPr/>
        </p:nvGrpSpPr>
        <p:grpSpPr>
          <a:xfrm rot="10800000">
            <a:off x="1828801" y="3581401"/>
            <a:ext cx="220275" cy="113909"/>
            <a:chOff x="5943600" y="1066800"/>
            <a:chExt cx="457200" cy="228600"/>
          </a:xfrm>
        </p:grpSpPr>
        <p:sp>
          <p:nvSpPr>
            <p:cNvPr id="33" name="Oval 32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34"/>
          <p:cNvGrpSpPr/>
          <p:nvPr/>
        </p:nvGrpSpPr>
        <p:grpSpPr>
          <a:xfrm rot="10649312">
            <a:off x="1754989" y="5262573"/>
            <a:ext cx="220275" cy="113909"/>
            <a:chOff x="5943600" y="1066800"/>
            <a:chExt cx="457200" cy="228600"/>
          </a:xfrm>
        </p:grpSpPr>
        <p:sp>
          <p:nvSpPr>
            <p:cNvPr id="36" name="Oval 35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37"/>
          <p:cNvGrpSpPr/>
          <p:nvPr/>
        </p:nvGrpSpPr>
        <p:grpSpPr>
          <a:xfrm rot="9188657">
            <a:off x="2909452" y="4234611"/>
            <a:ext cx="220275" cy="113909"/>
            <a:chOff x="5943600" y="1066800"/>
            <a:chExt cx="457200" cy="228600"/>
          </a:xfrm>
        </p:grpSpPr>
        <p:sp>
          <p:nvSpPr>
            <p:cNvPr id="39" name="Oval 38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40"/>
          <p:cNvGrpSpPr/>
          <p:nvPr/>
        </p:nvGrpSpPr>
        <p:grpSpPr>
          <a:xfrm>
            <a:off x="1219200" y="4800601"/>
            <a:ext cx="76200" cy="76199"/>
            <a:chOff x="4019550" y="1809750"/>
            <a:chExt cx="238127" cy="238127"/>
          </a:xfrm>
        </p:grpSpPr>
        <p:sp>
          <p:nvSpPr>
            <p:cNvPr id="42" name="Oval 41"/>
            <p:cNvSpPr/>
            <p:nvPr/>
          </p:nvSpPr>
          <p:spPr>
            <a:xfrm>
              <a:off x="4019550" y="1809750"/>
              <a:ext cx="238127" cy="23812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0"/>
            <p:cNvGrpSpPr/>
            <p:nvPr/>
          </p:nvGrpSpPr>
          <p:grpSpPr>
            <a:xfrm>
              <a:off x="4038601" y="1828801"/>
              <a:ext cx="200025" cy="200025"/>
              <a:chOff x="4041775" y="1831975"/>
              <a:chExt cx="200025" cy="200025"/>
            </a:xfrm>
          </p:grpSpPr>
          <p:sp>
            <p:nvSpPr>
              <p:cNvPr id="44" name="Freeform 47"/>
              <p:cNvSpPr>
                <a:spLocks/>
              </p:cNvSpPr>
              <p:nvPr/>
            </p:nvSpPr>
            <p:spPr bwMode="auto">
              <a:xfrm>
                <a:off x="4041775" y="1831975"/>
                <a:ext cx="196850" cy="200025"/>
              </a:xfrm>
              <a:custGeom>
                <a:avLst/>
                <a:gdLst/>
                <a:ahLst/>
                <a:cxnLst>
                  <a:cxn ang="0">
                    <a:pos x="124" y="62"/>
                  </a:cxn>
                  <a:cxn ang="0">
                    <a:pos x="124" y="62"/>
                  </a:cxn>
                  <a:cxn ang="0">
                    <a:pos x="124" y="76"/>
                  </a:cxn>
                  <a:cxn ang="0">
                    <a:pos x="120" y="88"/>
                  </a:cxn>
                  <a:cxn ang="0">
                    <a:pos x="114" y="98"/>
                  </a:cxn>
                  <a:cxn ang="0">
                    <a:pos x="106" y="108"/>
                  </a:cxn>
                  <a:cxn ang="0">
                    <a:pos x="98" y="114"/>
                  </a:cxn>
                  <a:cxn ang="0">
                    <a:pos x="86" y="120"/>
                  </a:cxn>
                  <a:cxn ang="0">
                    <a:pos x="74" y="124"/>
                  </a:cxn>
                  <a:cxn ang="0">
                    <a:pos x="62" y="126"/>
                  </a:cxn>
                  <a:cxn ang="0">
                    <a:pos x="62" y="126"/>
                  </a:cxn>
                  <a:cxn ang="0">
                    <a:pos x="50" y="124"/>
                  </a:cxn>
                  <a:cxn ang="0">
                    <a:pos x="38" y="120"/>
                  </a:cxn>
                  <a:cxn ang="0">
                    <a:pos x="26" y="114"/>
                  </a:cxn>
                  <a:cxn ang="0">
                    <a:pos x="18" y="108"/>
                  </a:cxn>
                  <a:cxn ang="0">
                    <a:pos x="10" y="98"/>
                  </a:cxn>
                  <a:cxn ang="0">
                    <a:pos x="4" y="88"/>
                  </a:cxn>
                  <a:cxn ang="0">
                    <a:pos x="0" y="76"/>
                  </a:cxn>
                  <a:cxn ang="0">
                    <a:pos x="0" y="62"/>
                  </a:cxn>
                  <a:cxn ang="0">
                    <a:pos x="0" y="62"/>
                  </a:cxn>
                  <a:cxn ang="0">
                    <a:pos x="0" y="50"/>
                  </a:cxn>
                  <a:cxn ang="0">
                    <a:pos x="4" y="38"/>
                  </a:cxn>
                  <a:cxn ang="0">
                    <a:pos x="10" y="28"/>
                  </a:cxn>
                  <a:cxn ang="0">
                    <a:pos x="18" y="18"/>
                  </a:cxn>
                  <a:cxn ang="0">
                    <a:pos x="26" y="10"/>
                  </a:cxn>
                  <a:cxn ang="0">
                    <a:pos x="38" y="4"/>
                  </a:cxn>
                  <a:cxn ang="0">
                    <a:pos x="50" y="2"/>
                  </a:cxn>
                  <a:cxn ang="0">
                    <a:pos x="62" y="0"/>
                  </a:cxn>
                  <a:cxn ang="0">
                    <a:pos x="62" y="0"/>
                  </a:cxn>
                  <a:cxn ang="0">
                    <a:pos x="74" y="2"/>
                  </a:cxn>
                  <a:cxn ang="0">
                    <a:pos x="86" y="4"/>
                  </a:cxn>
                  <a:cxn ang="0">
                    <a:pos x="98" y="10"/>
                  </a:cxn>
                  <a:cxn ang="0">
                    <a:pos x="106" y="18"/>
                  </a:cxn>
                  <a:cxn ang="0">
                    <a:pos x="114" y="28"/>
                  </a:cxn>
                  <a:cxn ang="0">
                    <a:pos x="120" y="38"/>
                  </a:cxn>
                  <a:cxn ang="0">
                    <a:pos x="124" y="50"/>
                  </a:cxn>
                  <a:cxn ang="0">
                    <a:pos x="124" y="62"/>
                  </a:cxn>
                  <a:cxn ang="0">
                    <a:pos x="124" y="62"/>
                  </a:cxn>
                </a:cxnLst>
                <a:rect l="0" t="0" r="r" b="b"/>
                <a:pathLst>
                  <a:path w="124" h="126">
                    <a:moveTo>
                      <a:pt x="124" y="62"/>
                    </a:moveTo>
                    <a:lnTo>
                      <a:pt x="124" y="62"/>
                    </a:lnTo>
                    <a:lnTo>
                      <a:pt x="124" y="76"/>
                    </a:lnTo>
                    <a:lnTo>
                      <a:pt x="120" y="88"/>
                    </a:lnTo>
                    <a:lnTo>
                      <a:pt x="114" y="98"/>
                    </a:lnTo>
                    <a:lnTo>
                      <a:pt x="106" y="108"/>
                    </a:lnTo>
                    <a:lnTo>
                      <a:pt x="98" y="114"/>
                    </a:lnTo>
                    <a:lnTo>
                      <a:pt x="86" y="120"/>
                    </a:lnTo>
                    <a:lnTo>
                      <a:pt x="74" y="124"/>
                    </a:lnTo>
                    <a:lnTo>
                      <a:pt x="62" y="126"/>
                    </a:lnTo>
                    <a:lnTo>
                      <a:pt x="62" y="126"/>
                    </a:lnTo>
                    <a:lnTo>
                      <a:pt x="50" y="124"/>
                    </a:lnTo>
                    <a:lnTo>
                      <a:pt x="38" y="120"/>
                    </a:lnTo>
                    <a:lnTo>
                      <a:pt x="26" y="114"/>
                    </a:lnTo>
                    <a:lnTo>
                      <a:pt x="18" y="108"/>
                    </a:lnTo>
                    <a:lnTo>
                      <a:pt x="10" y="98"/>
                    </a:lnTo>
                    <a:lnTo>
                      <a:pt x="4" y="88"/>
                    </a:lnTo>
                    <a:lnTo>
                      <a:pt x="0" y="76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50"/>
                    </a:lnTo>
                    <a:lnTo>
                      <a:pt x="4" y="38"/>
                    </a:lnTo>
                    <a:lnTo>
                      <a:pt x="10" y="28"/>
                    </a:lnTo>
                    <a:lnTo>
                      <a:pt x="18" y="18"/>
                    </a:lnTo>
                    <a:lnTo>
                      <a:pt x="26" y="10"/>
                    </a:lnTo>
                    <a:lnTo>
                      <a:pt x="38" y="4"/>
                    </a:lnTo>
                    <a:lnTo>
                      <a:pt x="50" y="2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74" y="2"/>
                    </a:lnTo>
                    <a:lnTo>
                      <a:pt x="86" y="4"/>
                    </a:lnTo>
                    <a:lnTo>
                      <a:pt x="98" y="10"/>
                    </a:lnTo>
                    <a:lnTo>
                      <a:pt x="106" y="18"/>
                    </a:lnTo>
                    <a:lnTo>
                      <a:pt x="114" y="28"/>
                    </a:lnTo>
                    <a:lnTo>
                      <a:pt x="120" y="38"/>
                    </a:lnTo>
                    <a:lnTo>
                      <a:pt x="124" y="50"/>
                    </a:lnTo>
                    <a:lnTo>
                      <a:pt x="124" y="62"/>
                    </a:lnTo>
                    <a:lnTo>
                      <a:pt x="124" y="6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49"/>
              <p:cNvSpPr>
                <a:spLocks/>
              </p:cNvSpPr>
              <p:nvPr/>
            </p:nvSpPr>
            <p:spPr bwMode="auto">
              <a:xfrm>
                <a:off x="4070350" y="1838325"/>
                <a:ext cx="47625" cy="47625"/>
              </a:xfrm>
              <a:custGeom>
                <a:avLst/>
                <a:gdLst/>
                <a:ahLst/>
                <a:cxnLst>
                  <a:cxn ang="0">
                    <a:pos x="2" y="14"/>
                  </a:cxn>
                  <a:cxn ang="0">
                    <a:pos x="0" y="28"/>
                  </a:cxn>
                  <a:cxn ang="0">
                    <a:pos x="10" y="30"/>
                  </a:cxn>
                  <a:cxn ang="0">
                    <a:pos x="30" y="16"/>
                  </a:cxn>
                  <a:cxn ang="0">
                    <a:pos x="30" y="2"/>
                  </a:cxn>
                  <a:cxn ang="0">
                    <a:pos x="22" y="0"/>
                  </a:cxn>
                  <a:cxn ang="0">
                    <a:pos x="22" y="0"/>
                  </a:cxn>
                  <a:cxn ang="0">
                    <a:pos x="12" y="6"/>
                  </a:cxn>
                  <a:cxn ang="0">
                    <a:pos x="6" y="10"/>
                  </a:cxn>
                  <a:cxn ang="0">
                    <a:pos x="2" y="14"/>
                  </a:cxn>
                  <a:cxn ang="0">
                    <a:pos x="2" y="14"/>
                  </a:cxn>
                </a:cxnLst>
                <a:rect l="0" t="0" r="r" b="b"/>
                <a:pathLst>
                  <a:path w="30" h="30">
                    <a:moveTo>
                      <a:pt x="2" y="14"/>
                    </a:moveTo>
                    <a:lnTo>
                      <a:pt x="0" y="28"/>
                    </a:lnTo>
                    <a:lnTo>
                      <a:pt x="10" y="30"/>
                    </a:lnTo>
                    <a:lnTo>
                      <a:pt x="30" y="16"/>
                    </a:lnTo>
                    <a:lnTo>
                      <a:pt x="30" y="2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12" y="6"/>
                    </a:lnTo>
                    <a:lnTo>
                      <a:pt x="6" y="10"/>
                    </a:lnTo>
                    <a:lnTo>
                      <a:pt x="2" y="14"/>
                    </a:lnTo>
                    <a:lnTo>
                      <a:pt x="2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50"/>
              <p:cNvSpPr>
                <a:spLocks/>
              </p:cNvSpPr>
              <p:nvPr/>
            </p:nvSpPr>
            <p:spPr bwMode="auto">
              <a:xfrm>
                <a:off x="4067175" y="1930400"/>
                <a:ext cx="63500" cy="66675"/>
              </a:xfrm>
              <a:custGeom>
                <a:avLst/>
                <a:gdLst/>
                <a:ahLst/>
                <a:cxnLst>
                  <a:cxn ang="0">
                    <a:pos x="36" y="10"/>
                  </a:cxn>
                  <a:cxn ang="0">
                    <a:pos x="40" y="34"/>
                  </a:cxn>
                  <a:cxn ang="0">
                    <a:pos x="16" y="42"/>
                  </a:cxn>
                  <a:cxn ang="0">
                    <a:pos x="0" y="18"/>
                  </a:cxn>
                  <a:cxn ang="0">
                    <a:pos x="14" y="0"/>
                  </a:cxn>
                  <a:cxn ang="0">
                    <a:pos x="36" y="10"/>
                  </a:cxn>
                </a:cxnLst>
                <a:rect l="0" t="0" r="r" b="b"/>
                <a:pathLst>
                  <a:path w="40" h="42">
                    <a:moveTo>
                      <a:pt x="36" y="10"/>
                    </a:moveTo>
                    <a:lnTo>
                      <a:pt x="40" y="34"/>
                    </a:lnTo>
                    <a:lnTo>
                      <a:pt x="16" y="42"/>
                    </a:lnTo>
                    <a:lnTo>
                      <a:pt x="0" y="18"/>
                    </a:lnTo>
                    <a:lnTo>
                      <a:pt x="14" y="0"/>
                    </a:lnTo>
                    <a:lnTo>
                      <a:pt x="36" y="10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51"/>
              <p:cNvSpPr>
                <a:spLocks/>
              </p:cNvSpPr>
              <p:nvPr/>
            </p:nvSpPr>
            <p:spPr bwMode="auto">
              <a:xfrm>
                <a:off x="4165600" y="1974850"/>
                <a:ext cx="50800" cy="50800"/>
              </a:xfrm>
              <a:custGeom>
                <a:avLst/>
                <a:gdLst/>
                <a:ahLst/>
                <a:cxnLst>
                  <a:cxn ang="0">
                    <a:pos x="32" y="14"/>
                  </a:cxn>
                  <a:cxn ang="0">
                    <a:pos x="32" y="6"/>
                  </a:cxn>
                  <a:cxn ang="0">
                    <a:pos x="22" y="0"/>
                  </a:cxn>
                  <a:cxn ang="0">
                    <a:pos x="0" y="16"/>
                  </a:cxn>
                  <a:cxn ang="0">
                    <a:pos x="2" y="26"/>
                  </a:cxn>
                  <a:cxn ang="0">
                    <a:pos x="10" y="32"/>
                  </a:cxn>
                  <a:cxn ang="0">
                    <a:pos x="10" y="32"/>
                  </a:cxn>
                  <a:cxn ang="0">
                    <a:pos x="20" y="24"/>
                  </a:cxn>
                  <a:cxn ang="0">
                    <a:pos x="28" y="18"/>
                  </a:cxn>
                  <a:cxn ang="0">
                    <a:pos x="32" y="14"/>
                  </a:cxn>
                  <a:cxn ang="0">
                    <a:pos x="32" y="14"/>
                  </a:cxn>
                </a:cxnLst>
                <a:rect l="0" t="0" r="r" b="b"/>
                <a:pathLst>
                  <a:path w="32" h="32">
                    <a:moveTo>
                      <a:pt x="32" y="14"/>
                    </a:moveTo>
                    <a:lnTo>
                      <a:pt x="32" y="6"/>
                    </a:lnTo>
                    <a:lnTo>
                      <a:pt x="22" y="0"/>
                    </a:lnTo>
                    <a:lnTo>
                      <a:pt x="0" y="16"/>
                    </a:lnTo>
                    <a:lnTo>
                      <a:pt x="2" y="26"/>
                    </a:lnTo>
                    <a:lnTo>
                      <a:pt x="10" y="32"/>
                    </a:lnTo>
                    <a:lnTo>
                      <a:pt x="10" y="32"/>
                    </a:lnTo>
                    <a:lnTo>
                      <a:pt x="20" y="24"/>
                    </a:lnTo>
                    <a:lnTo>
                      <a:pt x="28" y="18"/>
                    </a:lnTo>
                    <a:lnTo>
                      <a:pt x="32" y="14"/>
                    </a:lnTo>
                    <a:lnTo>
                      <a:pt x="32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52"/>
              <p:cNvSpPr>
                <a:spLocks/>
              </p:cNvSpPr>
              <p:nvPr/>
            </p:nvSpPr>
            <p:spPr bwMode="auto">
              <a:xfrm>
                <a:off x="4159250" y="1870075"/>
                <a:ext cx="57150" cy="63500"/>
              </a:xfrm>
              <a:custGeom>
                <a:avLst/>
                <a:gdLst/>
                <a:ahLst/>
                <a:cxnLst>
                  <a:cxn ang="0">
                    <a:pos x="36" y="22"/>
                  </a:cxn>
                  <a:cxn ang="0">
                    <a:pos x="26" y="40"/>
                  </a:cxn>
                  <a:cxn ang="0">
                    <a:pos x="2" y="30"/>
                  </a:cxn>
                  <a:cxn ang="0">
                    <a:pos x="0" y="4"/>
                  </a:cxn>
                  <a:cxn ang="0">
                    <a:pos x="20" y="0"/>
                  </a:cxn>
                  <a:cxn ang="0">
                    <a:pos x="36" y="22"/>
                  </a:cxn>
                </a:cxnLst>
                <a:rect l="0" t="0" r="r" b="b"/>
                <a:pathLst>
                  <a:path w="36" h="40">
                    <a:moveTo>
                      <a:pt x="36" y="22"/>
                    </a:moveTo>
                    <a:lnTo>
                      <a:pt x="26" y="40"/>
                    </a:lnTo>
                    <a:lnTo>
                      <a:pt x="2" y="30"/>
                    </a:lnTo>
                    <a:lnTo>
                      <a:pt x="0" y="4"/>
                    </a:lnTo>
                    <a:lnTo>
                      <a:pt x="20" y="0"/>
                    </a:lnTo>
                    <a:lnTo>
                      <a:pt x="36" y="22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53"/>
              <p:cNvSpPr>
                <a:spLocks/>
              </p:cNvSpPr>
              <p:nvPr/>
            </p:nvSpPr>
            <p:spPr bwMode="auto">
              <a:xfrm>
                <a:off x="4121150" y="1981200"/>
                <a:ext cx="50800" cy="25400"/>
              </a:xfrm>
              <a:custGeom>
                <a:avLst/>
                <a:gdLst/>
                <a:ahLst/>
                <a:cxnLst>
                  <a:cxn ang="0">
                    <a:pos x="32" y="16"/>
                  </a:cxn>
                  <a:cxn ang="0">
                    <a:pos x="32" y="12"/>
                  </a:cxn>
                  <a:cxn ang="0">
                    <a:pos x="32" y="12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2" h="16">
                    <a:moveTo>
                      <a:pt x="32" y="16"/>
                    </a:moveTo>
                    <a:lnTo>
                      <a:pt x="32" y="12"/>
                    </a:lnTo>
                    <a:lnTo>
                      <a:pt x="32" y="12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32" y="16"/>
                    </a:lnTo>
                    <a:lnTo>
                      <a:pt x="32" y="1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54"/>
              <p:cNvSpPr>
                <a:spLocks/>
              </p:cNvSpPr>
              <p:nvPr/>
            </p:nvSpPr>
            <p:spPr bwMode="auto">
              <a:xfrm>
                <a:off x="4194175" y="1924050"/>
                <a:ext cx="9525" cy="57150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6" y="36"/>
                  </a:cxn>
                  <a:cxn ang="0">
                    <a:pos x="6" y="22"/>
                  </a:cxn>
                  <a:cxn ang="0">
                    <a:pos x="6" y="22"/>
                  </a:cxn>
                  <a:cxn ang="0">
                    <a:pos x="6" y="22"/>
                  </a:cxn>
                  <a:cxn ang="0">
                    <a:pos x="6" y="16"/>
                  </a:cxn>
                  <a:cxn ang="0">
                    <a:pos x="6" y="16"/>
                  </a:cxn>
                  <a:cxn ang="0">
                    <a:pos x="6" y="16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4" y="22"/>
                  </a:cxn>
                  <a:cxn ang="0">
                    <a:pos x="4" y="22"/>
                  </a:cxn>
                  <a:cxn ang="0">
                    <a:pos x="4" y="22"/>
                  </a:cxn>
                  <a:cxn ang="0">
                    <a:pos x="4" y="36"/>
                  </a:cxn>
                  <a:cxn ang="0">
                    <a:pos x="4" y="36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6" h="36">
                    <a:moveTo>
                      <a:pt x="6" y="36"/>
                    </a:moveTo>
                    <a:lnTo>
                      <a:pt x="6" y="36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4" y="36"/>
                    </a:lnTo>
                    <a:lnTo>
                      <a:pt x="4" y="36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55"/>
              <p:cNvSpPr>
                <a:spLocks/>
              </p:cNvSpPr>
              <p:nvPr/>
            </p:nvSpPr>
            <p:spPr bwMode="auto">
              <a:xfrm>
                <a:off x="4187825" y="1844675"/>
                <a:ext cx="6350" cy="31750"/>
              </a:xfrm>
              <a:custGeom>
                <a:avLst/>
                <a:gdLst/>
                <a:ahLst/>
                <a:cxnLst>
                  <a:cxn ang="0">
                    <a:pos x="2" y="20"/>
                  </a:cxn>
                  <a:cxn ang="0">
                    <a:pos x="2" y="2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2" y="20"/>
                  </a:cxn>
                  <a:cxn ang="0">
                    <a:pos x="2" y="20"/>
                  </a:cxn>
                </a:cxnLst>
                <a:rect l="0" t="0" r="r" b="b"/>
                <a:pathLst>
                  <a:path w="4" h="20">
                    <a:moveTo>
                      <a:pt x="2" y="20"/>
                    </a:moveTo>
                    <a:lnTo>
                      <a:pt x="2" y="20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2" y="20"/>
                    </a:lnTo>
                    <a:lnTo>
                      <a:pt x="2" y="20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56"/>
              <p:cNvSpPr>
                <a:spLocks/>
              </p:cNvSpPr>
              <p:nvPr/>
            </p:nvSpPr>
            <p:spPr bwMode="auto">
              <a:xfrm>
                <a:off x="4111625" y="1857375"/>
                <a:ext cx="53975" cy="25400"/>
              </a:xfrm>
              <a:custGeom>
                <a:avLst/>
                <a:gdLst/>
                <a:ahLst/>
                <a:cxnLst>
                  <a:cxn ang="0">
                    <a:pos x="32" y="16"/>
                  </a:cxn>
                  <a:cxn ang="0">
                    <a:pos x="34" y="14"/>
                  </a:cxn>
                  <a:cxn ang="0">
                    <a:pos x="34" y="14"/>
                  </a:cxn>
                  <a:cxn ang="0">
                    <a:pos x="24" y="8"/>
                  </a:cxn>
                  <a:cxn ang="0">
                    <a:pos x="14" y="4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4" y="6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4" h="16">
                    <a:moveTo>
                      <a:pt x="32" y="16"/>
                    </a:moveTo>
                    <a:lnTo>
                      <a:pt x="34" y="14"/>
                    </a:lnTo>
                    <a:lnTo>
                      <a:pt x="34" y="14"/>
                    </a:lnTo>
                    <a:lnTo>
                      <a:pt x="24" y="8"/>
                    </a:lnTo>
                    <a:lnTo>
                      <a:pt x="14" y="4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4" y="6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2" y="16"/>
                    </a:lnTo>
                    <a:lnTo>
                      <a:pt x="32" y="1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57"/>
              <p:cNvSpPr>
                <a:spLocks/>
              </p:cNvSpPr>
              <p:nvPr/>
            </p:nvSpPr>
            <p:spPr bwMode="auto">
              <a:xfrm>
                <a:off x="4121150" y="1914525"/>
                <a:ext cx="47625" cy="34925"/>
              </a:xfrm>
              <a:custGeom>
                <a:avLst/>
                <a:gdLst/>
                <a:ahLst/>
                <a:cxnLst>
                  <a:cxn ang="0">
                    <a:pos x="2" y="22"/>
                  </a:cxn>
                  <a:cxn ang="0">
                    <a:pos x="2" y="22"/>
                  </a:cxn>
                  <a:cxn ang="0">
                    <a:pos x="16" y="10"/>
                  </a:cxn>
                  <a:cxn ang="0">
                    <a:pos x="30" y="2"/>
                  </a:cxn>
                  <a:cxn ang="0">
                    <a:pos x="30" y="2"/>
                  </a:cxn>
                  <a:cxn ang="0">
                    <a:pos x="28" y="0"/>
                  </a:cxn>
                  <a:cxn ang="0">
                    <a:pos x="28" y="0"/>
                  </a:cxn>
                  <a:cxn ang="0">
                    <a:pos x="16" y="8"/>
                  </a:cxn>
                  <a:cxn ang="0">
                    <a:pos x="0" y="22"/>
                  </a:cxn>
                  <a:cxn ang="0">
                    <a:pos x="0" y="22"/>
                  </a:cxn>
                  <a:cxn ang="0">
                    <a:pos x="2" y="22"/>
                  </a:cxn>
                  <a:cxn ang="0">
                    <a:pos x="2" y="22"/>
                  </a:cxn>
                </a:cxnLst>
                <a:rect l="0" t="0" r="r" b="b"/>
                <a:pathLst>
                  <a:path w="30" h="22">
                    <a:moveTo>
                      <a:pt x="2" y="22"/>
                    </a:moveTo>
                    <a:lnTo>
                      <a:pt x="2" y="22"/>
                    </a:lnTo>
                    <a:lnTo>
                      <a:pt x="16" y="10"/>
                    </a:lnTo>
                    <a:lnTo>
                      <a:pt x="30" y="2"/>
                    </a:lnTo>
                    <a:lnTo>
                      <a:pt x="30" y="2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16" y="8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2" y="22"/>
                    </a:lnTo>
                    <a:lnTo>
                      <a:pt x="2" y="22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58"/>
              <p:cNvSpPr>
                <a:spLocks/>
              </p:cNvSpPr>
              <p:nvPr/>
            </p:nvSpPr>
            <p:spPr bwMode="auto">
              <a:xfrm>
                <a:off x="4086225" y="1876425"/>
                <a:ext cx="6350" cy="60325"/>
              </a:xfrm>
              <a:custGeom>
                <a:avLst/>
                <a:gdLst/>
                <a:ahLst/>
                <a:cxnLst>
                  <a:cxn ang="0">
                    <a:pos x="0" y="14"/>
                  </a:cxn>
                  <a:cxn ang="0">
                    <a:pos x="0" y="14"/>
                  </a:cxn>
                  <a:cxn ang="0">
                    <a:pos x="2" y="38"/>
                  </a:cxn>
                  <a:cxn ang="0">
                    <a:pos x="2" y="38"/>
                  </a:cxn>
                  <a:cxn ang="0">
                    <a:pos x="4" y="38"/>
                  </a:cxn>
                  <a:cxn ang="0">
                    <a:pos x="4" y="38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4"/>
                  </a:cxn>
                </a:cxnLst>
                <a:rect l="0" t="0" r="r" b="b"/>
                <a:pathLst>
                  <a:path w="4" h="38">
                    <a:moveTo>
                      <a:pt x="0" y="14"/>
                    </a:moveTo>
                    <a:lnTo>
                      <a:pt x="0" y="14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4" y="38"/>
                    </a:lnTo>
                    <a:lnTo>
                      <a:pt x="4" y="38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59"/>
              <p:cNvSpPr>
                <a:spLocks/>
              </p:cNvSpPr>
              <p:nvPr/>
            </p:nvSpPr>
            <p:spPr bwMode="auto">
              <a:xfrm>
                <a:off x="4092575" y="1987550"/>
                <a:ext cx="6350" cy="3175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"/>
                  </a:cxn>
                  <a:cxn ang="0">
                    <a:pos x="2" y="20"/>
                  </a:cxn>
                  <a:cxn ang="0">
                    <a:pos x="2" y="20"/>
                  </a:cxn>
                  <a:cxn ang="0">
                    <a:pos x="4" y="20"/>
                  </a:cxn>
                  <a:cxn ang="0">
                    <a:pos x="4" y="20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4" h="20">
                    <a:moveTo>
                      <a:pt x="0" y="6"/>
                    </a:moveTo>
                    <a:lnTo>
                      <a:pt x="0" y="6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60"/>
              <p:cNvSpPr>
                <a:spLocks/>
              </p:cNvSpPr>
              <p:nvPr/>
            </p:nvSpPr>
            <p:spPr bwMode="auto">
              <a:xfrm>
                <a:off x="4210050" y="1901825"/>
                <a:ext cx="31750" cy="19050"/>
              </a:xfrm>
              <a:custGeom>
                <a:avLst/>
                <a:gdLst/>
                <a:ahLst/>
                <a:cxnLst>
                  <a:cxn ang="0">
                    <a:pos x="14" y="6"/>
                  </a:cxn>
                  <a:cxn ang="0">
                    <a:pos x="14" y="6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2" y="10"/>
                  </a:cxn>
                  <a:cxn ang="0">
                    <a:pos x="12" y="10"/>
                  </a:cxn>
                  <a:cxn ang="0">
                    <a:pos x="12" y="10"/>
                  </a:cxn>
                  <a:cxn ang="0">
                    <a:pos x="18" y="12"/>
                  </a:cxn>
                  <a:cxn ang="0">
                    <a:pos x="18" y="12"/>
                  </a:cxn>
                  <a:cxn ang="0">
                    <a:pos x="20" y="10"/>
                  </a:cxn>
                  <a:cxn ang="0">
                    <a:pos x="20" y="10"/>
                  </a:cxn>
                  <a:cxn ang="0">
                    <a:pos x="14" y="6"/>
                  </a:cxn>
                  <a:cxn ang="0">
                    <a:pos x="14" y="6"/>
                  </a:cxn>
                  <a:cxn ang="0">
                    <a:pos x="14" y="6"/>
                  </a:cxn>
                </a:cxnLst>
                <a:rect l="0" t="0" r="r" b="b"/>
                <a:pathLst>
                  <a:path w="20" h="12">
                    <a:moveTo>
                      <a:pt x="14" y="6"/>
                    </a:moveTo>
                    <a:lnTo>
                      <a:pt x="14" y="6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61"/>
              <p:cNvSpPr>
                <a:spLocks noEditPoints="1"/>
              </p:cNvSpPr>
              <p:nvPr/>
            </p:nvSpPr>
            <p:spPr bwMode="auto">
              <a:xfrm>
                <a:off x="4041775" y="1952625"/>
                <a:ext cx="31750" cy="12700"/>
              </a:xfrm>
              <a:custGeom>
                <a:avLst/>
                <a:gdLst/>
                <a:ahLst/>
                <a:cxnLst>
                  <a:cxn ang="0">
                    <a:pos x="12" y="6"/>
                  </a:cxn>
                  <a:cxn ang="0">
                    <a:pos x="12" y="6"/>
                  </a:cxn>
                  <a:cxn ang="0">
                    <a:pos x="20" y="8"/>
                  </a:cxn>
                  <a:cxn ang="0">
                    <a:pos x="20" y="8"/>
                  </a:cxn>
                  <a:cxn ang="0">
                    <a:pos x="20" y="4"/>
                  </a:cxn>
                  <a:cxn ang="0">
                    <a:pos x="20" y="4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6" y="4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</a:cxnLst>
                <a:rect l="0" t="0" r="r" b="b"/>
                <a:pathLst>
                  <a:path w="20" h="8">
                    <a:moveTo>
                      <a:pt x="12" y="6"/>
                    </a:moveTo>
                    <a:lnTo>
                      <a:pt x="12" y="6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6" y="4"/>
                    </a:lnTo>
                    <a:lnTo>
                      <a:pt x="12" y="6"/>
                    </a:lnTo>
                    <a:lnTo>
                      <a:pt x="12" y="6"/>
                    </a:lnTo>
                    <a:close/>
                    <a:moveTo>
                      <a:pt x="20" y="6"/>
                    </a:moveTo>
                    <a:lnTo>
                      <a:pt x="20" y="6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62"/>
              <p:cNvSpPr>
                <a:spLocks/>
              </p:cNvSpPr>
              <p:nvPr/>
            </p:nvSpPr>
            <p:spPr bwMode="auto">
              <a:xfrm>
                <a:off x="4041775" y="1876425"/>
                <a:ext cx="31750" cy="28575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2" y="18"/>
                  </a:cxn>
                  <a:cxn ang="0">
                    <a:pos x="6" y="12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20" y="2"/>
                  </a:cxn>
                  <a:cxn ang="0">
                    <a:pos x="20" y="2"/>
                  </a:cxn>
                  <a:cxn ang="0">
                    <a:pos x="20" y="0"/>
                  </a:cxn>
                  <a:cxn ang="0">
                    <a:pos x="20" y="0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4" y="1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2" y="18"/>
                  </a:cxn>
                  <a:cxn ang="0">
                    <a:pos x="2" y="18"/>
                  </a:cxn>
                </a:cxnLst>
                <a:rect l="0" t="0" r="r" b="b"/>
                <a:pathLst>
                  <a:path w="20" h="18">
                    <a:moveTo>
                      <a:pt x="2" y="18"/>
                    </a:moveTo>
                    <a:lnTo>
                      <a:pt x="2" y="18"/>
                    </a:lnTo>
                    <a:lnTo>
                      <a:pt x="6" y="12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20" y="2"/>
                    </a:lnTo>
                    <a:lnTo>
                      <a:pt x="20" y="2"/>
                    </a:lnTo>
                    <a:lnTo>
                      <a:pt x="20" y="0"/>
                    </a:lnTo>
                    <a:lnTo>
                      <a:pt x="20" y="0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4" y="1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2" y="18"/>
                    </a:ln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60" name="Picture 59" descr="Sudbury_Youth_Soccer_Logo-4Color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1403" y="381000"/>
            <a:ext cx="998887" cy="1066800"/>
          </a:xfrm>
          <a:prstGeom prst="rect">
            <a:avLst/>
          </a:prstGeom>
        </p:spPr>
      </p:pic>
      <p:grpSp>
        <p:nvGrpSpPr>
          <p:cNvPr id="59" name="Group 58"/>
          <p:cNvGrpSpPr/>
          <p:nvPr/>
        </p:nvGrpSpPr>
        <p:grpSpPr>
          <a:xfrm>
            <a:off x="685802" y="3526198"/>
            <a:ext cx="113420" cy="55202"/>
            <a:chOff x="4383386" y="2218099"/>
            <a:chExt cx="229606" cy="131402"/>
          </a:xfrm>
        </p:grpSpPr>
        <p:sp>
          <p:nvSpPr>
            <p:cNvPr id="61" name="Oval 60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1524002" y="3526198"/>
            <a:ext cx="113420" cy="55202"/>
            <a:chOff x="4383386" y="2218099"/>
            <a:chExt cx="229606" cy="131402"/>
          </a:xfrm>
        </p:grpSpPr>
        <p:sp>
          <p:nvSpPr>
            <p:cNvPr id="66" name="Oval 65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2401182" y="3526198"/>
            <a:ext cx="113420" cy="55202"/>
            <a:chOff x="4383386" y="2218099"/>
            <a:chExt cx="229606" cy="131402"/>
          </a:xfrm>
        </p:grpSpPr>
        <p:sp>
          <p:nvSpPr>
            <p:cNvPr id="69" name="Oval 68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239382" y="3526198"/>
            <a:ext cx="113420" cy="55202"/>
            <a:chOff x="4383386" y="2218099"/>
            <a:chExt cx="229606" cy="131402"/>
          </a:xfrm>
        </p:grpSpPr>
        <p:sp>
          <p:nvSpPr>
            <p:cNvPr id="72" name="Oval 71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685802" y="4800601"/>
            <a:ext cx="113420" cy="55202"/>
            <a:chOff x="4383386" y="2218099"/>
            <a:chExt cx="229606" cy="131402"/>
          </a:xfrm>
        </p:grpSpPr>
        <p:sp>
          <p:nvSpPr>
            <p:cNvPr id="75" name="Oval 74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1524002" y="4800601"/>
            <a:ext cx="113420" cy="55202"/>
            <a:chOff x="4383386" y="2218099"/>
            <a:chExt cx="229606" cy="131402"/>
          </a:xfrm>
        </p:grpSpPr>
        <p:sp>
          <p:nvSpPr>
            <p:cNvPr id="78" name="Oval 77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2401182" y="4800601"/>
            <a:ext cx="113420" cy="55202"/>
            <a:chOff x="4383386" y="2218099"/>
            <a:chExt cx="229606" cy="131402"/>
          </a:xfrm>
        </p:grpSpPr>
        <p:sp>
          <p:nvSpPr>
            <p:cNvPr id="81" name="Oval 80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239382" y="4800601"/>
            <a:ext cx="113420" cy="55202"/>
            <a:chOff x="4383386" y="2218099"/>
            <a:chExt cx="229606" cy="131402"/>
          </a:xfrm>
        </p:grpSpPr>
        <p:sp>
          <p:nvSpPr>
            <p:cNvPr id="84" name="Oval 83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381000" y="1607405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2"/>
                </a:solidFill>
              </a:rPr>
              <a:t>Objective:  </a:t>
            </a:r>
            <a:r>
              <a:rPr lang="en-US" sz="1200" dirty="0">
                <a:solidFill>
                  <a:schemeClr val="accent2"/>
                </a:solidFill>
              </a:rPr>
              <a:t>To score in you opponents goal</a:t>
            </a:r>
          </a:p>
          <a:p>
            <a:r>
              <a:rPr lang="en-US" sz="1200" b="1" dirty="0">
                <a:solidFill>
                  <a:schemeClr val="accent2"/>
                </a:solidFill>
              </a:rPr>
              <a:t>Rules: </a:t>
            </a:r>
            <a:r>
              <a:rPr lang="en-US" sz="1200" dirty="0">
                <a:solidFill>
                  <a:schemeClr val="accent2"/>
                </a:solidFill>
              </a:rPr>
              <a:t>Regular game with a zone in the middle.  Tempo of game should increase and players are encouraged to play 1</a:t>
            </a:r>
            <a:r>
              <a:rPr lang="en-US" sz="1200" baseline="30000" dirty="0">
                <a:solidFill>
                  <a:schemeClr val="accent2"/>
                </a:solidFill>
              </a:rPr>
              <a:t>st</a:t>
            </a:r>
            <a:r>
              <a:rPr lang="en-US" sz="1200" dirty="0">
                <a:solidFill>
                  <a:schemeClr val="accent2"/>
                </a:solidFill>
              </a:rPr>
              <a:t> time passes (it s not a foul if they don’t.)</a:t>
            </a:r>
          </a:p>
        </p:txBody>
      </p:sp>
      <p:graphicFrame>
        <p:nvGraphicFramePr>
          <p:cNvPr id="87" name="Table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877136"/>
              </p:ext>
            </p:extLst>
          </p:nvPr>
        </p:nvGraphicFramePr>
        <p:xfrm>
          <a:off x="4419603" y="1676400"/>
          <a:ext cx="3160888" cy="497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Player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89" name="Table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657610"/>
              </p:ext>
            </p:extLst>
          </p:nvPr>
        </p:nvGraphicFramePr>
        <p:xfrm>
          <a:off x="914400" y="152400"/>
          <a:ext cx="5791200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68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2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Station 5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– Tempo Game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>
                          <a:solidFill>
                            <a:schemeClr val="accent2"/>
                          </a:solidFill>
                        </a:rPr>
                        <a:t>First Touch </a:t>
                      </a:r>
                      <a:endParaRPr lang="en-US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Passing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0" name="TextBox 89">
            <a:extLst>
              <a:ext uri="{FF2B5EF4-FFF2-40B4-BE49-F238E27FC236}">
                <a16:creationId xmlns:a16="http://schemas.microsoft.com/office/drawing/2014/main" id="{BD6E5A0A-40C0-4DD6-9729-72612A253AFE}"/>
              </a:ext>
            </a:extLst>
          </p:cNvPr>
          <p:cNvSpPr txBox="1"/>
          <p:nvPr/>
        </p:nvSpPr>
        <p:spPr>
          <a:xfrm>
            <a:off x="4343400" y="6611779"/>
            <a:ext cx="3237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2"/>
                </a:solidFill>
              </a:rPr>
              <a:t>1 = Low to 6 = High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 descr="Soccer Fiel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104530" y="3000134"/>
            <a:ext cx="3829539" cy="2666999"/>
          </a:xfrm>
          <a:prstGeom prst="rect">
            <a:avLst/>
          </a:prstGeom>
        </p:spPr>
      </p:pic>
      <p:grpSp>
        <p:nvGrpSpPr>
          <p:cNvPr id="2" name="Group 4"/>
          <p:cNvGrpSpPr/>
          <p:nvPr/>
        </p:nvGrpSpPr>
        <p:grpSpPr>
          <a:xfrm rot="1021829">
            <a:off x="2055009" y="3343037"/>
            <a:ext cx="220275" cy="113909"/>
            <a:chOff x="5943600" y="1066800"/>
            <a:chExt cx="457200" cy="228600"/>
          </a:xfrm>
        </p:grpSpPr>
        <p:sp>
          <p:nvSpPr>
            <p:cNvPr id="6" name="Oval 5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13"/>
          <p:cNvGrpSpPr/>
          <p:nvPr/>
        </p:nvGrpSpPr>
        <p:grpSpPr>
          <a:xfrm rot="1021829">
            <a:off x="2526453" y="3839761"/>
            <a:ext cx="220275" cy="113909"/>
            <a:chOff x="5943600" y="1066800"/>
            <a:chExt cx="457200" cy="228600"/>
          </a:xfrm>
        </p:grpSpPr>
        <p:sp>
          <p:nvSpPr>
            <p:cNvPr id="15" name="Oval 14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6"/>
          <p:cNvGrpSpPr/>
          <p:nvPr/>
        </p:nvGrpSpPr>
        <p:grpSpPr>
          <a:xfrm rot="19110575">
            <a:off x="1076897" y="4097275"/>
            <a:ext cx="220275" cy="113909"/>
            <a:chOff x="5943600" y="1066800"/>
            <a:chExt cx="457200" cy="228600"/>
          </a:xfrm>
        </p:grpSpPr>
        <p:sp>
          <p:nvSpPr>
            <p:cNvPr id="18" name="Oval 17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19"/>
          <p:cNvGrpSpPr/>
          <p:nvPr/>
        </p:nvGrpSpPr>
        <p:grpSpPr>
          <a:xfrm rot="9188657">
            <a:off x="1995052" y="4768012"/>
            <a:ext cx="220275" cy="113909"/>
            <a:chOff x="5943600" y="1066800"/>
            <a:chExt cx="457200" cy="228600"/>
          </a:xfrm>
        </p:grpSpPr>
        <p:sp>
          <p:nvSpPr>
            <p:cNvPr id="21" name="Oval 20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28"/>
          <p:cNvGrpSpPr/>
          <p:nvPr/>
        </p:nvGrpSpPr>
        <p:grpSpPr>
          <a:xfrm rot="13081443">
            <a:off x="1004453" y="4768013"/>
            <a:ext cx="220275" cy="113909"/>
            <a:chOff x="5943600" y="1066800"/>
            <a:chExt cx="457200" cy="228600"/>
          </a:xfrm>
        </p:grpSpPr>
        <p:sp>
          <p:nvSpPr>
            <p:cNvPr id="30" name="Oval 29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31"/>
          <p:cNvGrpSpPr/>
          <p:nvPr/>
        </p:nvGrpSpPr>
        <p:grpSpPr>
          <a:xfrm rot="10800000">
            <a:off x="1828801" y="3581401"/>
            <a:ext cx="220275" cy="113909"/>
            <a:chOff x="5943600" y="1066800"/>
            <a:chExt cx="457200" cy="228600"/>
          </a:xfrm>
        </p:grpSpPr>
        <p:sp>
          <p:nvSpPr>
            <p:cNvPr id="33" name="Oval 32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34"/>
          <p:cNvGrpSpPr/>
          <p:nvPr/>
        </p:nvGrpSpPr>
        <p:grpSpPr>
          <a:xfrm rot="10649312">
            <a:off x="1754989" y="5262573"/>
            <a:ext cx="220275" cy="113909"/>
            <a:chOff x="5943600" y="1066800"/>
            <a:chExt cx="457200" cy="228600"/>
          </a:xfrm>
        </p:grpSpPr>
        <p:sp>
          <p:nvSpPr>
            <p:cNvPr id="36" name="Oval 35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37"/>
          <p:cNvGrpSpPr/>
          <p:nvPr/>
        </p:nvGrpSpPr>
        <p:grpSpPr>
          <a:xfrm rot="9188657">
            <a:off x="2909452" y="4234611"/>
            <a:ext cx="220275" cy="113909"/>
            <a:chOff x="5943600" y="1066800"/>
            <a:chExt cx="457200" cy="228600"/>
          </a:xfrm>
        </p:grpSpPr>
        <p:sp>
          <p:nvSpPr>
            <p:cNvPr id="39" name="Oval 38"/>
            <p:cNvSpPr/>
            <p:nvPr/>
          </p:nvSpPr>
          <p:spPr>
            <a:xfrm rot="5400000">
              <a:off x="6073775" y="936625"/>
              <a:ext cx="196850" cy="457200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6096000" y="1066800"/>
              <a:ext cx="152400" cy="2286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40"/>
          <p:cNvGrpSpPr/>
          <p:nvPr/>
        </p:nvGrpSpPr>
        <p:grpSpPr>
          <a:xfrm>
            <a:off x="1219200" y="4800601"/>
            <a:ext cx="76200" cy="76199"/>
            <a:chOff x="4019550" y="1809750"/>
            <a:chExt cx="238127" cy="238127"/>
          </a:xfrm>
        </p:grpSpPr>
        <p:sp>
          <p:nvSpPr>
            <p:cNvPr id="42" name="Oval 41"/>
            <p:cNvSpPr/>
            <p:nvPr/>
          </p:nvSpPr>
          <p:spPr>
            <a:xfrm>
              <a:off x="4019550" y="1809750"/>
              <a:ext cx="238127" cy="23812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0"/>
            <p:cNvGrpSpPr/>
            <p:nvPr/>
          </p:nvGrpSpPr>
          <p:grpSpPr>
            <a:xfrm>
              <a:off x="4038601" y="1828801"/>
              <a:ext cx="200025" cy="200025"/>
              <a:chOff x="4041775" y="1831975"/>
              <a:chExt cx="200025" cy="200025"/>
            </a:xfrm>
          </p:grpSpPr>
          <p:sp>
            <p:nvSpPr>
              <p:cNvPr id="44" name="Freeform 47"/>
              <p:cNvSpPr>
                <a:spLocks/>
              </p:cNvSpPr>
              <p:nvPr/>
            </p:nvSpPr>
            <p:spPr bwMode="auto">
              <a:xfrm>
                <a:off x="4041775" y="1831975"/>
                <a:ext cx="196850" cy="200025"/>
              </a:xfrm>
              <a:custGeom>
                <a:avLst/>
                <a:gdLst/>
                <a:ahLst/>
                <a:cxnLst>
                  <a:cxn ang="0">
                    <a:pos x="124" y="62"/>
                  </a:cxn>
                  <a:cxn ang="0">
                    <a:pos x="124" y="62"/>
                  </a:cxn>
                  <a:cxn ang="0">
                    <a:pos x="124" y="76"/>
                  </a:cxn>
                  <a:cxn ang="0">
                    <a:pos x="120" y="88"/>
                  </a:cxn>
                  <a:cxn ang="0">
                    <a:pos x="114" y="98"/>
                  </a:cxn>
                  <a:cxn ang="0">
                    <a:pos x="106" y="108"/>
                  </a:cxn>
                  <a:cxn ang="0">
                    <a:pos x="98" y="114"/>
                  </a:cxn>
                  <a:cxn ang="0">
                    <a:pos x="86" y="120"/>
                  </a:cxn>
                  <a:cxn ang="0">
                    <a:pos x="74" y="124"/>
                  </a:cxn>
                  <a:cxn ang="0">
                    <a:pos x="62" y="126"/>
                  </a:cxn>
                  <a:cxn ang="0">
                    <a:pos x="62" y="126"/>
                  </a:cxn>
                  <a:cxn ang="0">
                    <a:pos x="50" y="124"/>
                  </a:cxn>
                  <a:cxn ang="0">
                    <a:pos x="38" y="120"/>
                  </a:cxn>
                  <a:cxn ang="0">
                    <a:pos x="26" y="114"/>
                  </a:cxn>
                  <a:cxn ang="0">
                    <a:pos x="18" y="108"/>
                  </a:cxn>
                  <a:cxn ang="0">
                    <a:pos x="10" y="98"/>
                  </a:cxn>
                  <a:cxn ang="0">
                    <a:pos x="4" y="88"/>
                  </a:cxn>
                  <a:cxn ang="0">
                    <a:pos x="0" y="76"/>
                  </a:cxn>
                  <a:cxn ang="0">
                    <a:pos x="0" y="62"/>
                  </a:cxn>
                  <a:cxn ang="0">
                    <a:pos x="0" y="62"/>
                  </a:cxn>
                  <a:cxn ang="0">
                    <a:pos x="0" y="50"/>
                  </a:cxn>
                  <a:cxn ang="0">
                    <a:pos x="4" y="38"/>
                  </a:cxn>
                  <a:cxn ang="0">
                    <a:pos x="10" y="28"/>
                  </a:cxn>
                  <a:cxn ang="0">
                    <a:pos x="18" y="18"/>
                  </a:cxn>
                  <a:cxn ang="0">
                    <a:pos x="26" y="10"/>
                  </a:cxn>
                  <a:cxn ang="0">
                    <a:pos x="38" y="4"/>
                  </a:cxn>
                  <a:cxn ang="0">
                    <a:pos x="50" y="2"/>
                  </a:cxn>
                  <a:cxn ang="0">
                    <a:pos x="62" y="0"/>
                  </a:cxn>
                  <a:cxn ang="0">
                    <a:pos x="62" y="0"/>
                  </a:cxn>
                  <a:cxn ang="0">
                    <a:pos x="74" y="2"/>
                  </a:cxn>
                  <a:cxn ang="0">
                    <a:pos x="86" y="4"/>
                  </a:cxn>
                  <a:cxn ang="0">
                    <a:pos x="98" y="10"/>
                  </a:cxn>
                  <a:cxn ang="0">
                    <a:pos x="106" y="18"/>
                  </a:cxn>
                  <a:cxn ang="0">
                    <a:pos x="114" y="28"/>
                  </a:cxn>
                  <a:cxn ang="0">
                    <a:pos x="120" y="38"/>
                  </a:cxn>
                  <a:cxn ang="0">
                    <a:pos x="124" y="50"/>
                  </a:cxn>
                  <a:cxn ang="0">
                    <a:pos x="124" y="62"/>
                  </a:cxn>
                  <a:cxn ang="0">
                    <a:pos x="124" y="62"/>
                  </a:cxn>
                </a:cxnLst>
                <a:rect l="0" t="0" r="r" b="b"/>
                <a:pathLst>
                  <a:path w="124" h="126">
                    <a:moveTo>
                      <a:pt x="124" y="62"/>
                    </a:moveTo>
                    <a:lnTo>
                      <a:pt x="124" y="62"/>
                    </a:lnTo>
                    <a:lnTo>
                      <a:pt x="124" y="76"/>
                    </a:lnTo>
                    <a:lnTo>
                      <a:pt x="120" y="88"/>
                    </a:lnTo>
                    <a:lnTo>
                      <a:pt x="114" y="98"/>
                    </a:lnTo>
                    <a:lnTo>
                      <a:pt x="106" y="108"/>
                    </a:lnTo>
                    <a:lnTo>
                      <a:pt x="98" y="114"/>
                    </a:lnTo>
                    <a:lnTo>
                      <a:pt x="86" y="120"/>
                    </a:lnTo>
                    <a:lnTo>
                      <a:pt x="74" y="124"/>
                    </a:lnTo>
                    <a:lnTo>
                      <a:pt x="62" y="126"/>
                    </a:lnTo>
                    <a:lnTo>
                      <a:pt x="62" y="126"/>
                    </a:lnTo>
                    <a:lnTo>
                      <a:pt x="50" y="124"/>
                    </a:lnTo>
                    <a:lnTo>
                      <a:pt x="38" y="120"/>
                    </a:lnTo>
                    <a:lnTo>
                      <a:pt x="26" y="114"/>
                    </a:lnTo>
                    <a:lnTo>
                      <a:pt x="18" y="108"/>
                    </a:lnTo>
                    <a:lnTo>
                      <a:pt x="10" y="98"/>
                    </a:lnTo>
                    <a:lnTo>
                      <a:pt x="4" y="88"/>
                    </a:lnTo>
                    <a:lnTo>
                      <a:pt x="0" y="76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50"/>
                    </a:lnTo>
                    <a:lnTo>
                      <a:pt x="4" y="38"/>
                    </a:lnTo>
                    <a:lnTo>
                      <a:pt x="10" y="28"/>
                    </a:lnTo>
                    <a:lnTo>
                      <a:pt x="18" y="18"/>
                    </a:lnTo>
                    <a:lnTo>
                      <a:pt x="26" y="10"/>
                    </a:lnTo>
                    <a:lnTo>
                      <a:pt x="38" y="4"/>
                    </a:lnTo>
                    <a:lnTo>
                      <a:pt x="50" y="2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74" y="2"/>
                    </a:lnTo>
                    <a:lnTo>
                      <a:pt x="86" y="4"/>
                    </a:lnTo>
                    <a:lnTo>
                      <a:pt x="98" y="10"/>
                    </a:lnTo>
                    <a:lnTo>
                      <a:pt x="106" y="18"/>
                    </a:lnTo>
                    <a:lnTo>
                      <a:pt x="114" y="28"/>
                    </a:lnTo>
                    <a:lnTo>
                      <a:pt x="120" y="38"/>
                    </a:lnTo>
                    <a:lnTo>
                      <a:pt x="124" y="50"/>
                    </a:lnTo>
                    <a:lnTo>
                      <a:pt x="124" y="62"/>
                    </a:lnTo>
                    <a:lnTo>
                      <a:pt x="124" y="6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49"/>
              <p:cNvSpPr>
                <a:spLocks/>
              </p:cNvSpPr>
              <p:nvPr/>
            </p:nvSpPr>
            <p:spPr bwMode="auto">
              <a:xfrm>
                <a:off x="4070350" y="1838325"/>
                <a:ext cx="47625" cy="47625"/>
              </a:xfrm>
              <a:custGeom>
                <a:avLst/>
                <a:gdLst/>
                <a:ahLst/>
                <a:cxnLst>
                  <a:cxn ang="0">
                    <a:pos x="2" y="14"/>
                  </a:cxn>
                  <a:cxn ang="0">
                    <a:pos x="0" y="28"/>
                  </a:cxn>
                  <a:cxn ang="0">
                    <a:pos x="10" y="30"/>
                  </a:cxn>
                  <a:cxn ang="0">
                    <a:pos x="30" y="16"/>
                  </a:cxn>
                  <a:cxn ang="0">
                    <a:pos x="30" y="2"/>
                  </a:cxn>
                  <a:cxn ang="0">
                    <a:pos x="22" y="0"/>
                  </a:cxn>
                  <a:cxn ang="0">
                    <a:pos x="22" y="0"/>
                  </a:cxn>
                  <a:cxn ang="0">
                    <a:pos x="12" y="6"/>
                  </a:cxn>
                  <a:cxn ang="0">
                    <a:pos x="6" y="10"/>
                  </a:cxn>
                  <a:cxn ang="0">
                    <a:pos x="2" y="14"/>
                  </a:cxn>
                  <a:cxn ang="0">
                    <a:pos x="2" y="14"/>
                  </a:cxn>
                </a:cxnLst>
                <a:rect l="0" t="0" r="r" b="b"/>
                <a:pathLst>
                  <a:path w="30" h="30">
                    <a:moveTo>
                      <a:pt x="2" y="14"/>
                    </a:moveTo>
                    <a:lnTo>
                      <a:pt x="0" y="28"/>
                    </a:lnTo>
                    <a:lnTo>
                      <a:pt x="10" y="30"/>
                    </a:lnTo>
                    <a:lnTo>
                      <a:pt x="30" y="16"/>
                    </a:lnTo>
                    <a:lnTo>
                      <a:pt x="30" y="2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12" y="6"/>
                    </a:lnTo>
                    <a:lnTo>
                      <a:pt x="6" y="10"/>
                    </a:lnTo>
                    <a:lnTo>
                      <a:pt x="2" y="14"/>
                    </a:lnTo>
                    <a:lnTo>
                      <a:pt x="2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50"/>
              <p:cNvSpPr>
                <a:spLocks/>
              </p:cNvSpPr>
              <p:nvPr/>
            </p:nvSpPr>
            <p:spPr bwMode="auto">
              <a:xfrm>
                <a:off x="4067175" y="1930400"/>
                <a:ext cx="63500" cy="66675"/>
              </a:xfrm>
              <a:custGeom>
                <a:avLst/>
                <a:gdLst/>
                <a:ahLst/>
                <a:cxnLst>
                  <a:cxn ang="0">
                    <a:pos x="36" y="10"/>
                  </a:cxn>
                  <a:cxn ang="0">
                    <a:pos x="40" y="34"/>
                  </a:cxn>
                  <a:cxn ang="0">
                    <a:pos x="16" y="42"/>
                  </a:cxn>
                  <a:cxn ang="0">
                    <a:pos x="0" y="18"/>
                  </a:cxn>
                  <a:cxn ang="0">
                    <a:pos x="14" y="0"/>
                  </a:cxn>
                  <a:cxn ang="0">
                    <a:pos x="36" y="10"/>
                  </a:cxn>
                </a:cxnLst>
                <a:rect l="0" t="0" r="r" b="b"/>
                <a:pathLst>
                  <a:path w="40" h="42">
                    <a:moveTo>
                      <a:pt x="36" y="10"/>
                    </a:moveTo>
                    <a:lnTo>
                      <a:pt x="40" y="34"/>
                    </a:lnTo>
                    <a:lnTo>
                      <a:pt x="16" y="42"/>
                    </a:lnTo>
                    <a:lnTo>
                      <a:pt x="0" y="18"/>
                    </a:lnTo>
                    <a:lnTo>
                      <a:pt x="14" y="0"/>
                    </a:lnTo>
                    <a:lnTo>
                      <a:pt x="36" y="10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51"/>
              <p:cNvSpPr>
                <a:spLocks/>
              </p:cNvSpPr>
              <p:nvPr/>
            </p:nvSpPr>
            <p:spPr bwMode="auto">
              <a:xfrm>
                <a:off x="4165600" y="1974850"/>
                <a:ext cx="50800" cy="50800"/>
              </a:xfrm>
              <a:custGeom>
                <a:avLst/>
                <a:gdLst/>
                <a:ahLst/>
                <a:cxnLst>
                  <a:cxn ang="0">
                    <a:pos x="32" y="14"/>
                  </a:cxn>
                  <a:cxn ang="0">
                    <a:pos x="32" y="6"/>
                  </a:cxn>
                  <a:cxn ang="0">
                    <a:pos x="22" y="0"/>
                  </a:cxn>
                  <a:cxn ang="0">
                    <a:pos x="0" y="16"/>
                  </a:cxn>
                  <a:cxn ang="0">
                    <a:pos x="2" y="26"/>
                  </a:cxn>
                  <a:cxn ang="0">
                    <a:pos x="10" y="32"/>
                  </a:cxn>
                  <a:cxn ang="0">
                    <a:pos x="10" y="32"/>
                  </a:cxn>
                  <a:cxn ang="0">
                    <a:pos x="20" y="24"/>
                  </a:cxn>
                  <a:cxn ang="0">
                    <a:pos x="28" y="18"/>
                  </a:cxn>
                  <a:cxn ang="0">
                    <a:pos x="32" y="14"/>
                  </a:cxn>
                  <a:cxn ang="0">
                    <a:pos x="32" y="14"/>
                  </a:cxn>
                </a:cxnLst>
                <a:rect l="0" t="0" r="r" b="b"/>
                <a:pathLst>
                  <a:path w="32" h="32">
                    <a:moveTo>
                      <a:pt x="32" y="14"/>
                    </a:moveTo>
                    <a:lnTo>
                      <a:pt x="32" y="6"/>
                    </a:lnTo>
                    <a:lnTo>
                      <a:pt x="22" y="0"/>
                    </a:lnTo>
                    <a:lnTo>
                      <a:pt x="0" y="16"/>
                    </a:lnTo>
                    <a:lnTo>
                      <a:pt x="2" y="26"/>
                    </a:lnTo>
                    <a:lnTo>
                      <a:pt x="10" y="32"/>
                    </a:lnTo>
                    <a:lnTo>
                      <a:pt x="10" y="32"/>
                    </a:lnTo>
                    <a:lnTo>
                      <a:pt x="20" y="24"/>
                    </a:lnTo>
                    <a:lnTo>
                      <a:pt x="28" y="18"/>
                    </a:lnTo>
                    <a:lnTo>
                      <a:pt x="32" y="14"/>
                    </a:lnTo>
                    <a:lnTo>
                      <a:pt x="32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52"/>
              <p:cNvSpPr>
                <a:spLocks/>
              </p:cNvSpPr>
              <p:nvPr/>
            </p:nvSpPr>
            <p:spPr bwMode="auto">
              <a:xfrm>
                <a:off x="4159250" y="1870075"/>
                <a:ext cx="57150" cy="63500"/>
              </a:xfrm>
              <a:custGeom>
                <a:avLst/>
                <a:gdLst/>
                <a:ahLst/>
                <a:cxnLst>
                  <a:cxn ang="0">
                    <a:pos x="36" y="22"/>
                  </a:cxn>
                  <a:cxn ang="0">
                    <a:pos x="26" y="40"/>
                  </a:cxn>
                  <a:cxn ang="0">
                    <a:pos x="2" y="30"/>
                  </a:cxn>
                  <a:cxn ang="0">
                    <a:pos x="0" y="4"/>
                  </a:cxn>
                  <a:cxn ang="0">
                    <a:pos x="20" y="0"/>
                  </a:cxn>
                  <a:cxn ang="0">
                    <a:pos x="36" y="22"/>
                  </a:cxn>
                </a:cxnLst>
                <a:rect l="0" t="0" r="r" b="b"/>
                <a:pathLst>
                  <a:path w="36" h="40">
                    <a:moveTo>
                      <a:pt x="36" y="22"/>
                    </a:moveTo>
                    <a:lnTo>
                      <a:pt x="26" y="40"/>
                    </a:lnTo>
                    <a:lnTo>
                      <a:pt x="2" y="30"/>
                    </a:lnTo>
                    <a:lnTo>
                      <a:pt x="0" y="4"/>
                    </a:lnTo>
                    <a:lnTo>
                      <a:pt x="20" y="0"/>
                    </a:lnTo>
                    <a:lnTo>
                      <a:pt x="36" y="22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53"/>
              <p:cNvSpPr>
                <a:spLocks/>
              </p:cNvSpPr>
              <p:nvPr/>
            </p:nvSpPr>
            <p:spPr bwMode="auto">
              <a:xfrm>
                <a:off x="4121150" y="1981200"/>
                <a:ext cx="50800" cy="25400"/>
              </a:xfrm>
              <a:custGeom>
                <a:avLst/>
                <a:gdLst/>
                <a:ahLst/>
                <a:cxnLst>
                  <a:cxn ang="0">
                    <a:pos x="32" y="16"/>
                  </a:cxn>
                  <a:cxn ang="0">
                    <a:pos x="32" y="12"/>
                  </a:cxn>
                  <a:cxn ang="0">
                    <a:pos x="32" y="12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2" h="16">
                    <a:moveTo>
                      <a:pt x="32" y="16"/>
                    </a:moveTo>
                    <a:lnTo>
                      <a:pt x="32" y="12"/>
                    </a:lnTo>
                    <a:lnTo>
                      <a:pt x="32" y="12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32" y="16"/>
                    </a:lnTo>
                    <a:lnTo>
                      <a:pt x="32" y="1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54"/>
              <p:cNvSpPr>
                <a:spLocks/>
              </p:cNvSpPr>
              <p:nvPr/>
            </p:nvSpPr>
            <p:spPr bwMode="auto">
              <a:xfrm>
                <a:off x="4194175" y="1924050"/>
                <a:ext cx="9525" cy="57150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6" y="36"/>
                  </a:cxn>
                  <a:cxn ang="0">
                    <a:pos x="6" y="22"/>
                  </a:cxn>
                  <a:cxn ang="0">
                    <a:pos x="6" y="22"/>
                  </a:cxn>
                  <a:cxn ang="0">
                    <a:pos x="6" y="22"/>
                  </a:cxn>
                  <a:cxn ang="0">
                    <a:pos x="6" y="16"/>
                  </a:cxn>
                  <a:cxn ang="0">
                    <a:pos x="6" y="16"/>
                  </a:cxn>
                  <a:cxn ang="0">
                    <a:pos x="6" y="16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4" y="22"/>
                  </a:cxn>
                  <a:cxn ang="0">
                    <a:pos x="4" y="22"/>
                  </a:cxn>
                  <a:cxn ang="0">
                    <a:pos x="4" y="22"/>
                  </a:cxn>
                  <a:cxn ang="0">
                    <a:pos x="4" y="36"/>
                  </a:cxn>
                  <a:cxn ang="0">
                    <a:pos x="4" y="36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6" h="36">
                    <a:moveTo>
                      <a:pt x="6" y="36"/>
                    </a:moveTo>
                    <a:lnTo>
                      <a:pt x="6" y="36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4" y="36"/>
                    </a:lnTo>
                    <a:lnTo>
                      <a:pt x="4" y="36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55"/>
              <p:cNvSpPr>
                <a:spLocks/>
              </p:cNvSpPr>
              <p:nvPr/>
            </p:nvSpPr>
            <p:spPr bwMode="auto">
              <a:xfrm>
                <a:off x="4187825" y="1844675"/>
                <a:ext cx="6350" cy="31750"/>
              </a:xfrm>
              <a:custGeom>
                <a:avLst/>
                <a:gdLst/>
                <a:ahLst/>
                <a:cxnLst>
                  <a:cxn ang="0">
                    <a:pos x="2" y="20"/>
                  </a:cxn>
                  <a:cxn ang="0">
                    <a:pos x="2" y="2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1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2" y="20"/>
                  </a:cxn>
                  <a:cxn ang="0">
                    <a:pos x="2" y="20"/>
                  </a:cxn>
                </a:cxnLst>
                <a:rect l="0" t="0" r="r" b="b"/>
                <a:pathLst>
                  <a:path w="4" h="20">
                    <a:moveTo>
                      <a:pt x="2" y="20"/>
                    </a:moveTo>
                    <a:lnTo>
                      <a:pt x="2" y="20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2" y="20"/>
                    </a:lnTo>
                    <a:lnTo>
                      <a:pt x="2" y="20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56"/>
              <p:cNvSpPr>
                <a:spLocks/>
              </p:cNvSpPr>
              <p:nvPr/>
            </p:nvSpPr>
            <p:spPr bwMode="auto">
              <a:xfrm>
                <a:off x="4111625" y="1857375"/>
                <a:ext cx="53975" cy="25400"/>
              </a:xfrm>
              <a:custGeom>
                <a:avLst/>
                <a:gdLst/>
                <a:ahLst/>
                <a:cxnLst>
                  <a:cxn ang="0">
                    <a:pos x="32" y="16"/>
                  </a:cxn>
                  <a:cxn ang="0">
                    <a:pos x="34" y="14"/>
                  </a:cxn>
                  <a:cxn ang="0">
                    <a:pos x="34" y="14"/>
                  </a:cxn>
                  <a:cxn ang="0">
                    <a:pos x="24" y="8"/>
                  </a:cxn>
                  <a:cxn ang="0">
                    <a:pos x="14" y="4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4" y="6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0" y="16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4" h="16">
                    <a:moveTo>
                      <a:pt x="32" y="16"/>
                    </a:moveTo>
                    <a:lnTo>
                      <a:pt x="34" y="14"/>
                    </a:lnTo>
                    <a:lnTo>
                      <a:pt x="34" y="14"/>
                    </a:lnTo>
                    <a:lnTo>
                      <a:pt x="24" y="8"/>
                    </a:lnTo>
                    <a:lnTo>
                      <a:pt x="14" y="4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4" y="6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32" y="16"/>
                    </a:lnTo>
                    <a:lnTo>
                      <a:pt x="32" y="1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57"/>
              <p:cNvSpPr>
                <a:spLocks/>
              </p:cNvSpPr>
              <p:nvPr/>
            </p:nvSpPr>
            <p:spPr bwMode="auto">
              <a:xfrm>
                <a:off x="4121150" y="1914525"/>
                <a:ext cx="47625" cy="34925"/>
              </a:xfrm>
              <a:custGeom>
                <a:avLst/>
                <a:gdLst/>
                <a:ahLst/>
                <a:cxnLst>
                  <a:cxn ang="0">
                    <a:pos x="2" y="22"/>
                  </a:cxn>
                  <a:cxn ang="0">
                    <a:pos x="2" y="22"/>
                  </a:cxn>
                  <a:cxn ang="0">
                    <a:pos x="16" y="10"/>
                  </a:cxn>
                  <a:cxn ang="0">
                    <a:pos x="30" y="2"/>
                  </a:cxn>
                  <a:cxn ang="0">
                    <a:pos x="30" y="2"/>
                  </a:cxn>
                  <a:cxn ang="0">
                    <a:pos x="28" y="0"/>
                  </a:cxn>
                  <a:cxn ang="0">
                    <a:pos x="28" y="0"/>
                  </a:cxn>
                  <a:cxn ang="0">
                    <a:pos x="16" y="8"/>
                  </a:cxn>
                  <a:cxn ang="0">
                    <a:pos x="0" y="22"/>
                  </a:cxn>
                  <a:cxn ang="0">
                    <a:pos x="0" y="22"/>
                  </a:cxn>
                  <a:cxn ang="0">
                    <a:pos x="2" y="22"/>
                  </a:cxn>
                  <a:cxn ang="0">
                    <a:pos x="2" y="22"/>
                  </a:cxn>
                </a:cxnLst>
                <a:rect l="0" t="0" r="r" b="b"/>
                <a:pathLst>
                  <a:path w="30" h="22">
                    <a:moveTo>
                      <a:pt x="2" y="22"/>
                    </a:moveTo>
                    <a:lnTo>
                      <a:pt x="2" y="22"/>
                    </a:lnTo>
                    <a:lnTo>
                      <a:pt x="16" y="10"/>
                    </a:lnTo>
                    <a:lnTo>
                      <a:pt x="30" y="2"/>
                    </a:lnTo>
                    <a:lnTo>
                      <a:pt x="30" y="2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16" y="8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2" y="22"/>
                    </a:lnTo>
                    <a:lnTo>
                      <a:pt x="2" y="22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58"/>
              <p:cNvSpPr>
                <a:spLocks/>
              </p:cNvSpPr>
              <p:nvPr/>
            </p:nvSpPr>
            <p:spPr bwMode="auto">
              <a:xfrm>
                <a:off x="4086225" y="1876425"/>
                <a:ext cx="6350" cy="60325"/>
              </a:xfrm>
              <a:custGeom>
                <a:avLst/>
                <a:gdLst/>
                <a:ahLst/>
                <a:cxnLst>
                  <a:cxn ang="0">
                    <a:pos x="0" y="14"/>
                  </a:cxn>
                  <a:cxn ang="0">
                    <a:pos x="0" y="14"/>
                  </a:cxn>
                  <a:cxn ang="0">
                    <a:pos x="2" y="38"/>
                  </a:cxn>
                  <a:cxn ang="0">
                    <a:pos x="2" y="38"/>
                  </a:cxn>
                  <a:cxn ang="0">
                    <a:pos x="4" y="38"/>
                  </a:cxn>
                  <a:cxn ang="0">
                    <a:pos x="4" y="38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4"/>
                  </a:cxn>
                </a:cxnLst>
                <a:rect l="0" t="0" r="r" b="b"/>
                <a:pathLst>
                  <a:path w="4" h="38">
                    <a:moveTo>
                      <a:pt x="0" y="14"/>
                    </a:moveTo>
                    <a:lnTo>
                      <a:pt x="0" y="14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4" y="38"/>
                    </a:lnTo>
                    <a:lnTo>
                      <a:pt x="4" y="38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59"/>
              <p:cNvSpPr>
                <a:spLocks/>
              </p:cNvSpPr>
              <p:nvPr/>
            </p:nvSpPr>
            <p:spPr bwMode="auto">
              <a:xfrm>
                <a:off x="4092575" y="1987550"/>
                <a:ext cx="6350" cy="3175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"/>
                  </a:cxn>
                  <a:cxn ang="0">
                    <a:pos x="2" y="20"/>
                  </a:cxn>
                  <a:cxn ang="0">
                    <a:pos x="2" y="20"/>
                  </a:cxn>
                  <a:cxn ang="0">
                    <a:pos x="4" y="20"/>
                  </a:cxn>
                  <a:cxn ang="0">
                    <a:pos x="4" y="20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4" h="20">
                    <a:moveTo>
                      <a:pt x="0" y="6"/>
                    </a:moveTo>
                    <a:lnTo>
                      <a:pt x="0" y="6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60"/>
              <p:cNvSpPr>
                <a:spLocks/>
              </p:cNvSpPr>
              <p:nvPr/>
            </p:nvSpPr>
            <p:spPr bwMode="auto">
              <a:xfrm>
                <a:off x="4210050" y="1901825"/>
                <a:ext cx="31750" cy="19050"/>
              </a:xfrm>
              <a:custGeom>
                <a:avLst/>
                <a:gdLst/>
                <a:ahLst/>
                <a:cxnLst>
                  <a:cxn ang="0">
                    <a:pos x="14" y="6"/>
                  </a:cxn>
                  <a:cxn ang="0">
                    <a:pos x="14" y="6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2" y="10"/>
                  </a:cxn>
                  <a:cxn ang="0">
                    <a:pos x="12" y="10"/>
                  </a:cxn>
                  <a:cxn ang="0">
                    <a:pos x="12" y="10"/>
                  </a:cxn>
                  <a:cxn ang="0">
                    <a:pos x="18" y="12"/>
                  </a:cxn>
                  <a:cxn ang="0">
                    <a:pos x="18" y="12"/>
                  </a:cxn>
                  <a:cxn ang="0">
                    <a:pos x="20" y="10"/>
                  </a:cxn>
                  <a:cxn ang="0">
                    <a:pos x="20" y="10"/>
                  </a:cxn>
                  <a:cxn ang="0">
                    <a:pos x="14" y="6"/>
                  </a:cxn>
                  <a:cxn ang="0">
                    <a:pos x="14" y="6"/>
                  </a:cxn>
                  <a:cxn ang="0">
                    <a:pos x="14" y="6"/>
                  </a:cxn>
                </a:cxnLst>
                <a:rect l="0" t="0" r="r" b="b"/>
                <a:pathLst>
                  <a:path w="20" h="12">
                    <a:moveTo>
                      <a:pt x="14" y="6"/>
                    </a:moveTo>
                    <a:lnTo>
                      <a:pt x="14" y="6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61"/>
              <p:cNvSpPr>
                <a:spLocks noEditPoints="1"/>
              </p:cNvSpPr>
              <p:nvPr/>
            </p:nvSpPr>
            <p:spPr bwMode="auto">
              <a:xfrm>
                <a:off x="4041775" y="1952625"/>
                <a:ext cx="31750" cy="12700"/>
              </a:xfrm>
              <a:custGeom>
                <a:avLst/>
                <a:gdLst/>
                <a:ahLst/>
                <a:cxnLst>
                  <a:cxn ang="0">
                    <a:pos x="12" y="6"/>
                  </a:cxn>
                  <a:cxn ang="0">
                    <a:pos x="12" y="6"/>
                  </a:cxn>
                  <a:cxn ang="0">
                    <a:pos x="20" y="8"/>
                  </a:cxn>
                  <a:cxn ang="0">
                    <a:pos x="20" y="8"/>
                  </a:cxn>
                  <a:cxn ang="0">
                    <a:pos x="20" y="4"/>
                  </a:cxn>
                  <a:cxn ang="0">
                    <a:pos x="20" y="4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6" y="4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20" y="6"/>
                  </a:cxn>
                </a:cxnLst>
                <a:rect l="0" t="0" r="r" b="b"/>
                <a:pathLst>
                  <a:path w="20" h="8">
                    <a:moveTo>
                      <a:pt x="12" y="6"/>
                    </a:moveTo>
                    <a:lnTo>
                      <a:pt x="12" y="6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6" y="4"/>
                    </a:lnTo>
                    <a:lnTo>
                      <a:pt x="12" y="6"/>
                    </a:lnTo>
                    <a:lnTo>
                      <a:pt x="12" y="6"/>
                    </a:lnTo>
                    <a:close/>
                    <a:moveTo>
                      <a:pt x="20" y="6"/>
                    </a:moveTo>
                    <a:lnTo>
                      <a:pt x="20" y="6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62"/>
              <p:cNvSpPr>
                <a:spLocks/>
              </p:cNvSpPr>
              <p:nvPr/>
            </p:nvSpPr>
            <p:spPr bwMode="auto">
              <a:xfrm>
                <a:off x="4041775" y="1876425"/>
                <a:ext cx="31750" cy="28575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2" y="18"/>
                  </a:cxn>
                  <a:cxn ang="0">
                    <a:pos x="6" y="12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20" y="2"/>
                  </a:cxn>
                  <a:cxn ang="0">
                    <a:pos x="20" y="2"/>
                  </a:cxn>
                  <a:cxn ang="0">
                    <a:pos x="20" y="0"/>
                  </a:cxn>
                  <a:cxn ang="0">
                    <a:pos x="20" y="0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12" y="4"/>
                  </a:cxn>
                  <a:cxn ang="0">
                    <a:pos x="4" y="1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2" y="18"/>
                  </a:cxn>
                  <a:cxn ang="0">
                    <a:pos x="2" y="18"/>
                  </a:cxn>
                </a:cxnLst>
                <a:rect l="0" t="0" r="r" b="b"/>
                <a:pathLst>
                  <a:path w="20" h="18">
                    <a:moveTo>
                      <a:pt x="2" y="18"/>
                    </a:moveTo>
                    <a:lnTo>
                      <a:pt x="2" y="18"/>
                    </a:lnTo>
                    <a:lnTo>
                      <a:pt x="6" y="12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20" y="2"/>
                    </a:lnTo>
                    <a:lnTo>
                      <a:pt x="20" y="2"/>
                    </a:lnTo>
                    <a:lnTo>
                      <a:pt x="20" y="0"/>
                    </a:lnTo>
                    <a:lnTo>
                      <a:pt x="20" y="0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4" y="1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2" y="18"/>
                    </a:ln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01010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60" name="Picture 59" descr="Sudbury_Youth_Soccer_Logo-4Color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1403" y="381000"/>
            <a:ext cx="998887" cy="1066800"/>
          </a:xfrm>
          <a:prstGeom prst="rect">
            <a:avLst/>
          </a:prstGeom>
        </p:spPr>
      </p:pic>
      <p:grpSp>
        <p:nvGrpSpPr>
          <p:cNvPr id="61" name="Group 60"/>
          <p:cNvGrpSpPr/>
          <p:nvPr/>
        </p:nvGrpSpPr>
        <p:grpSpPr>
          <a:xfrm>
            <a:off x="685802" y="3048001"/>
            <a:ext cx="113420" cy="55202"/>
            <a:chOff x="4383386" y="2218099"/>
            <a:chExt cx="229606" cy="131402"/>
          </a:xfrm>
        </p:grpSpPr>
        <p:sp>
          <p:nvSpPr>
            <p:cNvPr id="62" name="Oval 61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1143002" y="3048001"/>
            <a:ext cx="113420" cy="55202"/>
            <a:chOff x="4383386" y="2218099"/>
            <a:chExt cx="229606" cy="131402"/>
          </a:xfrm>
        </p:grpSpPr>
        <p:sp>
          <p:nvSpPr>
            <p:cNvPr id="67" name="Oval 66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782182" y="3048001"/>
            <a:ext cx="113420" cy="55202"/>
            <a:chOff x="4383386" y="2218099"/>
            <a:chExt cx="229606" cy="131402"/>
          </a:xfrm>
        </p:grpSpPr>
        <p:sp>
          <p:nvSpPr>
            <p:cNvPr id="70" name="Oval 69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239382" y="3048001"/>
            <a:ext cx="113420" cy="55202"/>
            <a:chOff x="4383386" y="2218099"/>
            <a:chExt cx="229606" cy="131402"/>
          </a:xfrm>
        </p:grpSpPr>
        <p:sp>
          <p:nvSpPr>
            <p:cNvPr id="73" name="Oval 72"/>
            <p:cNvSpPr/>
            <p:nvPr/>
          </p:nvSpPr>
          <p:spPr>
            <a:xfrm>
              <a:off x="4383386" y="2218099"/>
              <a:ext cx="229606" cy="131402"/>
            </a:xfrm>
            <a:prstGeom prst="ellipse">
              <a:avLst/>
            </a:prstGeom>
            <a:gradFill flip="none" rotWithShape="1">
              <a:gsLst>
                <a:gs pos="15000">
                  <a:srgbClr val="C00000"/>
                </a:gs>
                <a:gs pos="63000">
                  <a:srgbClr val="FFFFFF"/>
                </a:gs>
                <a:gs pos="88000">
                  <a:srgbClr val="C00000"/>
                </a:gs>
              </a:gsLst>
              <a:lin ang="19800000" scaled="0"/>
              <a:tileRect/>
            </a:gradFill>
            <a:ln w="6350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4460299" y="2218099"/>
              <a:ext cx="75779" cy="47035"/>
            </a:xfrm>
            <a:prstGeom prst="ellipse">
              <a:avLst/>
            </a:prstGeom>
            <a:solidFill>
              <a:srgbClr val="0D0D0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381000" y="1600202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2"/>
                </a:solidFill>
              </a:rPr>
              <a:t>Objective:  </a:t>
            </a:r>
            <a:r>
              <a:rPr lang="en-US" sz="1200" dirty="0">
                <a:solidFill>
                  <a:schemeClr val="accent2"/>
                </a:solidFill>
              </a:rPr>
              <a:t>Attackers must score in the goal and defenders must penetrate the attackers counter goal</a:t>
            </a:r>
          </a:p>
          <a:p>
            <a:r>
              <a:rPr lang="en-US" sz="1200" b="1" dirty="0">
                <a:solidFill>
                  <a:schemeClr val="accent2"/>
                </a:solidFill>
              </a:rPr>
              <a:t>Rules: </a:t>
            </a:r>
            <a:r>
              <a:rPr lang="en-US" sz="1200" dirty="0">
                <a:solidFill>
                  <a:schemeClr val="accent2"/>
                </a:solidFill>
              </a:rPr>
              <a:t>Modified field with 1 goal and 2 counter gates.  After a goal is scored in either end the players change roles.</a:t>
            </a:r>
          </a:p>
        </p:txBody>
      </p:sp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631279"/>
              </p:ext>
            </p:extLst>
          </p:nvPr>
        </p:nvGraphicFramePr>
        <p:xfrm>
          <a:off x="4419603" y="1676400"/>
          <a:ext cx="3160888" cy="497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3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Player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528573"/>
              </p:ext>
            </p:extLst>
          </p:nvPr>
        </p:nvGraphicFramePr>
        <p:xfrm>
          <a:off x="914400" y="152400"/>
          <a:ext cx="5791200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68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2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Station 6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– Counter Goals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Defending</a:t>
                      </a:r>
                      <a:r>
                        <a:rPr lang="en-US" sz="1600" baseline="0" dirty="0">
                          <a:solidFill>
                            <a:schemeClr val="accent2"/>
                          </a:solidFill>
                        </a:rPr>
                        <a:t> 1v1</a:t>
                      </a:r>
                      <a:endParaRPr lang="en-US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Defending</a:t>
                      </a:r>
                      <a:r>
                        <a:rPr lang="en-US" sz="1600" baseline="0" dirty="0">
                          <a:solidFill>
                            <a:schemeClr val="accent2"/>
                          </a:solidFill>
                        </a:rPr>
                        <a:t> as part of a team</a:t>
                      </a:r>
                      <a:endParaRPr lang="en-US" sz="16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5" name="TextBox 74">
            <a:extLst>
              <a:ext uri="{FF2B5EF4-FFF2-40B4-BE49-F238E27FC236}">
                <a16:creationId xmlns:a16="http://schemas.microsoft.com/office/drawing/2014/main" id="{9C5A9F86-D61C-4524-A469-B9BA4432CDDF}"/>
              </a:ext>
            </a:extLst>
          </p:cNvPr>
          <p:cNvSpPr txBox="1"/>
          <p:nvPr/>
        </p:nvSpPr>
        <p:spPr>
          <a:xfrm>
            <a:off x="4343400" y="6611779"/>
            <a:ext cx="3237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2"/>
                </a:solidFill>
              </a:rPr>
              <a:t>1 = Low to 6 = High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812800" y="304800"/>
          <a:ext cx="7721600" cy="10054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79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1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9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81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Evaluation Night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accent2"/>
                          </a:solidFill>
                        </a:rPr>
                        <a:t>Technical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accent2"/>
                          </a:solidFill>
                        </a:rPr>
                        <a:t>Tactical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32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accent2"/>
                          </a:solidFill>
                        </a:rPr>
                        <a:t>Physical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accent2"/>
                          </a:solidFill>
                        </a:rPr>
                        <a:t>Psychological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812802" y="1295400"/>
          <a:ext cx="7721599" cy="5394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6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6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6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60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Player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Total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FR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183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FC3B24F-3D2F-4784-A929-8A0D96FD7A64}"/>
              </a:ext>
            </a:extLst>
          </p:cNvPr>
          <p:cNvSpPr txBox="1"/>
          <p:nvPr/>
        </p:nvSpPr>
        <p:spPr>
          <a:xfrm>
            <a:off x="812800" y="6675129"/>
            <a:ext cx="7721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2"/>
                </a:solidFill>
              </a:rPr>
              <a:t>1 = Low to 6 = High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367</Words>
  <Application>Microsoft Office PowerPoint</Application>
  <PresentationFormat>On-screen Show (4:3)</PresentationFormat>
  <Paragraphs>95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TKG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AriL</dc:creator>
  <cp:lastModifiedBy>Ross Duncan</cp:lastModifiedBy>
  <cp:revision>16</cp:revision>
  <dcterms:created xsi:type="dcterms:W3CDTF">2011-05-05T09:41:35Z</dcterms:created>
  <dcterms:modified xsi:type="dcterms:W3CDTF">2019-04-30T15:06:00Z</dcterms:modified>
</cp:coreProperties>
</file>