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61" r:id="rId5"/>
    <p:sldId id="259" r:id="rId6"/>
    <p:sldId id="260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>
      <p:cViewPr varScale="1">
        <p:scale>
          <a:sx n="98" d="100"/>
          <a:sy n="98" d="100"/>
        </p:scale>
        <p:origin x="859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6D6D9-15F9-40DC-915E-0FE9F746CCC6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2DCD5-3E82-4E78-BE57-B7457D97B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183F-D055-424F-8C2C-1BFCBD0A6A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E12FC-8F2D-4837-96D2-C56E66D8D3AE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YSA_BlueCov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8" descr="Sudbury_Youth_Soccer_Logo-4C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2" y="1295402"/>
            <a:ext cx="1816809" cy="1862469"/>
          </a:xfrm>
          <a:prstGeom prst="rect">
            <a:avLst/>
          </a:prstGeom>
          <a:noFill/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066800" y="4130675"/>
            <a:ext cx="746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ko-KR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</a:rPr>
              <a:t>SYSA Travel Evaluation Guide</a:t>
            </a:r>
            <a:endParaRPr kumimoji="0" lang="uk-UA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2019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Evaluation sheets</a:t>
            </a:r>
            <a:r>
              <a:rPr kumimoji="0" lang="en-US" altLang="ko-KR" sz="1200" b="0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 for the </a:t>
            </a:r>
            <a:r>
              <a:rPr lang="en-US" altLang="ko-KR" sz="1200" dirty="0">
                <a:solidFill>
                  <a:srgbClr val="FFFFFF"/>
                </a:solidFill>
                <a:latin typeface="Times New Roman" pitchFamily="18" charset="0"/>
              </a:rPr>
              <a:t>t</a:t>
            </a:r>
            <a:r>
              <a:rPr kumimoji="0" lang="en-US" altLang="ko-KR" sz="1200" b="0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ravel evaluation nights.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5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72935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1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End Zone Soccer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First Touch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Dribbling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685802" y="3048001"/>
            <a:ext cx="113420" cy="55202"/>
            <a:chOff x="4383386" y="2218099"/>
            <a:chExt cx="229606" cy="131402"/>
          </a:xfrm>
        </p:grpSpPr>
        <p:sp>
          <p:nvSpPr>
            <p:cNvPr id="68" name="Oval 67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486782" y="3048001"/>
            <a:ext cx="113420" cy="55202"/>
            <a:chOff x="4383386" y="2218099"/>
            <a:chExt cx="229606" cy="131402"/>
          </a:xfrm>
        </p:grpSpPr>
        <p:sp>
          <p:nvSpPr>
            <p:cNvPr id="71" name="Oval 7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62202" y="3048001"/>
            <a:ext cx="113420" cy="55202"/>
            <a:chOff x="4383386" y="2218099"/>
            <a:chExt cx="229606" cy="131402"/>
          </a:xfrm>
        </p:grpSpPr>
        <p:sp>
          <p:nvSpPr>
            <p:cNvPr id="74" name="Oval 73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163182" y="3048001"/>
            <a:ext cx="113420" cy="55202"/>
            <a:chOff x="4383386" y="2218099"/>
            <a:chExt cx="229606" cy="131402"/>
          </a:xfrm>
        </p:grpSpPr>
        <p:sp>
          <p:nvSpPr>
            <p:cNvPr id="77" name="Oval 76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85802" y="5583598"/>
            <a:ext cx="113420" cy="55202"/>
            <a:chOff x="4383386" y="2218099"/>
            <a:chExt cx="229606" cy="131402"/>
          </a:xfrm>
        </p:grpSpPr>
        <p:sp>
          <p:nvSpPr>
            <p:cNvPr id="80" name="Oval 79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486782" y="5583598"/>
            <a:ext cx="113420" cy="55202"/>
            <a:chOff x="4383386" y="2218099"/>
            <a:chExt cx="229606" cy="131402"/>
          </a:xfrm>
        </p:grpSpPr>
        <p:sp>
          <p:nvSpPr>
            <p:cNvPr id="83" name="Oval 82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62202" y="5583598"/>
            <a:ext cx="113420" cy="55202"/>
            <a:chOff x="4383386" y="2218099"/>
            <a:chExt cx="229606" cy="131402"/>
          </a:xfrm>
        </p:grpSpPr>
        <p:sp>
          <p:nvSpPr>
            <p:cNvPr id="86" name="Oval 85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163182" y="5583598"/>
            <a:ext cx="113420" cy="55202"/>
            <a:chOff x="4383386" y="2218099"/>
            <a:chExt cx="229606" cy="131402"/>
          </a:xfrm>
        </p:grpSpPr>
        <p:sp>
          <p:nvSpPr>
            <p:cNvPr id="89" name="Oval 88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81000" y="1676402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dribble over your opponents end line.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with a point being scored for dribbling over your opponents end line.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8298"/>
              </p:ext>
            </p:extLst>
          </p:nvPr>
        </p:nvGraphicFramePr>
        <p:xfrm>
          <a:off x="4419604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69252" y="3915961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4217177">
            <a:off x="2374053" y="43731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2655611">
            <a:off x="1381696" y="4478276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2071252" y="5149013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9507826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5960460">
            <a:off x="2783338" y="4709167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685802" y="3048001"/>
            <a:ext cx="113420" cy="55202"/>
            <a:chOff x="4383386" y="2218099"/>
            <a:chExt cx="229606" cy="131402"/>
          </a:xfrm>
        </p:grpSpPr>
        <p:sp>
          <p:nvSpPr>
            <p:cNvPr id="62" name="Oval 6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5802" y="3352801"/>
            <a:ext cx="113420" cy="55202"/>
            <a:chOff x="4383386" y="2218099"/>
            <a:chExt cx="229606" cy="131402"/>
          </a:xfrm>
        </p:grpSpPr>
        <p:sp>
          <p:nvSpPr>
            <p:cNvPr id="67" name="Oval 66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85802" y="5278798"/>
            <a:ext cx="113420" cy="55202"/>
            <a:chOff x="4383386" y="2218099"/>
            <a:chExt cx="229606" cy="131402"/>
          </a:xfrm>
        </p:grpSpPr>
        <p:sp>
          <p:nvSpPr>
            <p:cNvPr id="76" name="Oval 75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5802" y="5583598"/>
            <a:ext cx="113420" cy="55202"/>
            <a:chOff x="4383386" y="2218099"/>
            <a:chExt cx="229606" cy="131402"/>
          </a:xfrm>
        </p:grpSpPr>
        <p:sp>
          <p:nvSpPr>
            <p:cNvPr id="79" name="Oval 78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239382" y="3048001"/>
            <a:ext cx="113420" cy="55202"/>
            <a:chOff x="4383386" y="2218099"/>
            <a:chExt cx="229606" cy="131402"/>
          </a:xfrm>
        </p:grpSpPr>
        <p:sp>
          <p:nvSpPr>
            <p:cNvPr id="82" name="Oval 8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239382" y="3352801"/>
            <a:ext cx="113420" cy="55202"/>
            <a:chOff x="4383386" y="2218099"/>
            <a:chExt cx="229606" cy="131402"/>
          </a:xfrm>
        </p:grpSpPr>
        <p:sp>
          <p:nvSpPr>
            <p:cNvPr id="85" name="Oval 84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239382" y="5257801"/>
            <a:ext cx="113420" cy="55202"/>
            <a:chOff x="4383386" y="2218099"/>
            <a:chExt cx="229606" cy="131402"/>
          </a:xfrm>
        </p:grpSpPr>
        <p:sp>
          <p:nvSpPr>
            <p:cNvPr id="88" name="Oval 87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239382" y="5562601"/>
            <a:ext cx="113420" cy="55202"/>
            <a:chOff x="4383386" y="2218099"/>
            <a:chExt cx="229606" cy="131402"/>
          </a:xfrm>
        </p:grpSpPr>
        <p:sp>
          <p:nvSpPr>
            <p:cNvPr id="91" name="Oval 9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381000" y="1676402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penetrate your opponents gate.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with a point being scored for dribbling through your opponents goal.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54960"/>
              </p:ext>
            </p:extLst>
          </p:nvPr>
        </p:nvGraphicFramePr>
        <p:xfrm>
          <a:off x="4419604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66908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2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Four Goal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First Touch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 Passing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id="{A29185FE-84A4-4605-A0EF-9D658D89FAC8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81000" y="160740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score in you opponents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4v4 game.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266057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31326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3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4v4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Finishing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General Movement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D953A8F4-EC2F-4237-8BDD-63C22A7327F2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81000" y="160740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score in you opponents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until a team scores a goal, once a team leads 1-0 they must sit in possession (not allowed to score).  Once the opponents score the game starts again.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70144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261547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4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1-0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General Technique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Finding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Space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D0051301-0D6A-49F2-87C4-78A074043F7D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pSp>
        <p:nvGrpSpPr>
          <p:cNvPr id="59" name="Group 58"/>
          <p:cNvGrpSpPr/>
          <p:nvPr/>
        </p:nvGrpSpPr>
        <p:grpSpPr>
          <a:xfrm>
            <a:off x="685802" y="3526198"/>
            <a:ext cx="113420" cy="55202"/>
            <a:chOff x="4383386" y="2218099"/>
            <a:chExt cx="229606" cy="131402"/>
          </a:xfrm>
        </p:grpSpPr>
        <p:sp>
          <p:nvSpPr>
            <p:cNvPr id="61" name="Oval 6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524002" y="3526198"/>
            <a:ext cx="113420" cy="55202"/>
            <a:chOff x="4383386" y="2218099"/>
            <a:chExt cx="229606" cy="131402"/>
          </a:xfrm>
        </p:grpSpPr>
        <p:sp>
          <p:nvSpPr>
            <p:cNvPr id="66" name="Oval 65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401182" y="3526198"/>
            <a:ext cx="113420" cy="55202"/>
            <a:chOff x="4383386" y="2218099"/>
            <a:chExt cx="229606" cy="131402"/>
          </a:xfrm>
        </p:grpSpPr>
        <p:sp>
          <p:nvSpPr>
            <p:cNvPr id="69" name="Oval 68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39382" y="3526198"/>
            <a:ext cx="113420" cy="55202"/>
            <a:chOff x="4383386" y="2218099"/>
            <a:chExt cx="229606" cy="131402"/>
          </a:xfrm>
        </p:grpSpPr>
        <p:sp>
          <p:nvSpPr>
            <p:cNvPr id="72" name="Oval 7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85802" y="4800601"/>
            <a:ext cx="113420" cy="55202"/>
            <a:chOff x="4383386" y="2218099"/>
            <a:chExt cx="229606" cy="131402"/>
          </a:xfrm>
        </p:grpSpPr>
        <p:sp>
          <p:nvSpPr>
            <p:cNvPr id="75" name="Oval 74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524002" y="4800601"/>
            <a:ext cx="113420" cy="55202"/>
            <a:chOff x="4383386" y="2218099"/>
            <a:chExt cx="229606" cy="131402"/>
          </a:xfrm>
        </p:grpSpPr>
        <p:sp>
          <p:nvSpPr>
            <p:cNvPr id="78" name="Oval 77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401182" y="4800601"/>
            <a:ext cx="113420" cy="55202"/>
            <a:chOff x="4383386" y="2218099"/>
            <a:chExt cx="229606" cy="131402"/>
          </a:xfrm>
        </p:grpSpPr>
        <p:sp>
          <p:nvSpPr>
            <p:cNvPr id="81" name="Oval 8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239382" y="4800601"/>
            <a:ext cx="113420" cy="55202"/>
            <a:chOff x="4383386" y="2218099"/>
            <a:chExt cx="229606" cy="131402"/>
          </a:xfrm>
        </p:grpSpPr>
        <p:sp>
          <p:nvSpPr>
            <p:cNvPr id="84" name="Oval 83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381000" y="160740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score in you opponents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with a zone in the middle.  Tempo of game should increase and players are encouraged to play 1</a:t>
            </a:r>
            <a:r>
              <a:rPr lang="en-US" sz="1200" baseline="30000" dirty="0">
                <a:solidFill>
                  <a:schemeClr val="accent2"/>
                </a:solidFill>
              </a:rPr>
              <a:t>st</a:t>
            </a:r>
            <a:r>
              <a:rPr lang="en-US" sz="1200" dirty="0">
                <a:solidFill>
                  <a:schemeClr val="accent2"/>
                </a:solidFill>
              </a:rPr>
              <a:t> time passes (it s not a foul if they don’t.)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77136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57610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5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Tempo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First Touch 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Passing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0" name="TextBox 89">
            <a:extLst>
              <a:ext uri="{FF2B5EF4-FFF2-40B4-BE49-F238E27FC236}">
                <a16:creationId xmlns:a16="http://schemas.microsoft.com/office/drawing/2014/main" id="{BD6E5A0A-40C0-4DD6-9729-72612A253AFE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685802" y="3048001"/>
            <a:ext cx="113420" cy="55202"/>
            <a:chOff x="4383386" y="2218099"/>
            <a:chExt cx="229606" cy="131402"/>
          </a:xfrm>
        </p:grpSpPr>
        <p:sp>
          <p:nvSpPr>
            <p:cNvPr id="62" name="Oval 6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143002" y="3048001"/>
            <a:ext cx="113420" cy="55202"/>
            <a:chOff x="4383386" y="2218099"/>
            <a:chExt cx="229606" cy="131402"/>
          </a:xfrm>
        </p:grpSpPr>
        <p:sp>
          <p:nvSpPr>
            <p:cNvPr id="67" name="Oval 66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82182" y="3048001"/>
            <a:ext cx="113420" cy="55202"/>
            <a:chOff x="4383386" y="2218099"/>
            <a:chExt cx="229606" cy="131402"/>
          </a:xfrm>
        </p:grpSpPr>
        <p:sp>
          <p:nvSpPr>
            <p:cNvPr id="70" name="Oval 69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239382" y="3048001"/>
            <a:ext cx="113420" cy="55202"/>
            <a:chOff x="4383386" y="2218099"/>
            <a:chExt cx="229606" cy="131402"/>
          </a:xfrm>
        </p:grpSpPr>
        <p:sp>
          <p:nvSpPr>
            <p:cNvPr id="73" name="Oval 72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81000" y="1600202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Attackers must score in the goal and defenders must penetrate the attackers counter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Modified field with 1 goal and 2 counter gates.  After a goal is scored in either end the players change roles.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31279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28573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6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Counter Goals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Defending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1v1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Defending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as part of a team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9C5A9F86-D61C-4524-A469-B9BA4432CDDF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812800" y="304800"/>
          <a:ext cx="7721600" cy="1005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9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Evaluation Night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Technical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Tactical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2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Physical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Psychological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812802" y="1295400"/>
          <a:ext cx="7721599" cy="5394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FC3B24F-3D2F-4784-A929-8A0D96FD7A64}"/>
              </a:ext>
            </a:extLst>
          </p:cNvPr>
          <p:cNvSpPr txBox="1"/>
          <p:nvPr/>
        </p:nvSpPr>
        <p:spPr>
          <a:xfrm>
            <a:off x="812800" y="6675129"/>
            <a:ext cx="7721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367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AriL</dc:creator>
  <cp:lastModifiedBy>Ross Duncan</cp:lastModifiedBy>
  <cp:revision>16</cp:revision>
  <dcterms:created xsi:type="dcterms:W3CDTF">2011-05-05T09:41:35Z</dcterms:created>
  <dcterms:modified xsi:type="dcterms:W3CDTF">2019-04-30T15:06:00Z</dcterms:modified>
</cp:coreProperties>
</file>